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16"/>
  </p:notesMasterIdLst>
  <p:sldIdLst>
    <p:sldId id="256" r:id="rId5"/>
    <p:sldId id="257" r:id="rId6"/>
    <p:sldId id="258" r:id="rId7"/>
    <p:sldId id="270" r:id="rId8"/>
    <p:sldId id="259" r:id="rId9"/>
    <p:sldId id="283" r:id="rId10"/>
    <p:sldId id="284" r:id="rId11"/>
    <p:sldId id="275" r:id="rId12"/>
    <p:sldId id="282" r:id="rId13"/>
    <p:sldId id="261"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24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2256" autoAdjust="0"/>
  </p:normalViewPr>
  <p:slideViewPr>
    <p:cSldViewPr snapToGrid="0">
      <p:cViewPr varScale="1">
        <p:scale>
          <a:sx n="94" d="100"/>
          <a:sy n="94" d="100"/>
        </p:scale>
        <p:origin x="117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Neild" userId="1795359f-a2be-4d29-9eab-d255621340c7" providerId="ADAL" clId="{B7C79368-4555-46FE-A472-3B4C137EA421}"/>
    <pc:docChg chg="undo custSel modSld">
      <pc:chgData name="Sarah Neild" userId="1795359f-a2be-4d29-9eab-d255621340c7" providerId="ADAL" clId="{B7C79368-4555-46FE-A472-3B4C137EA421}" dt="2021-06-03T04:23:05.683" v="19"/>
      <pc:docMkLst>
        <pc:docMk/>
      </pc:docMkLst>
      <pc:sldChg chg="modSp mod">
        <pc:chgData name="Sarah Neild" userId="1795359f-a2be-4d29-9eab-d255621340c7" providerId="ADAL" clId="{B7C79368-4555-46FE-A472-3B4C137EA421}" dt="2021-06-03T04:21:58.170" v="7" actId="20577"/>
        <pc:sldMkLst>
          <pc:docMk/>
          <pc:sldMk cId="868589891" sldId="256"/>
        </pc:sldMkLst>
        <pc:spChg chg="mod">
          <ac:chgData name="Sarah Neild" userId="1795359f-a2be-4d29-9eab-d255621340c7" providerId="ADAL" clId="{B7C79368-4555-46FE-A472-3B4C137EA421}" dt="2021-06-03T04:21:58.170" v="7" actId="20577"/>
          <ac:spMkLst>
            <pc:docMk/>
            <pc:sldMk cId="868589891" sldId="256"/>
            <ac:spMk id="4" creationId="{77616F28-871B-42AE-8B42-15273F2FB254}"/>
          </ac:spMkLst>
        </pc:spChg>
      </pc:sldChg>
      <pc:sldChg chg="modSp mod">
        <pc:chgData name="Sarah Neild" userId="1795359f-a2be-4d29-9eab-d255621340c7" providerId="ADAL" clId="{B7C79368-4555-46FE-A472-3B4C137EA421}" dt="2021-06-03T04:22:14.188" v="10"/>
        <pc:sldMkLst>
          <pc:docMk/>
          <pc:sldMk cId="2029177982" sldId="257"/>
        </pc:sldMkLst>
        <pc:spChg chg="mod">
          <ac:chgData name="Sarah Neild" userId="1795359f-a2be-4d29-9eab-d255621340c7" providerId="ADAL" clId="{B7C79368-4555-46FE-A472-3B4C137EA421}" dt="2021-06-03T04:22:14.188" v="10"/>
          <ac:spMkLst>
            <pc:docMk/>
            <pc:sldMk cId="2029177982" sldId="257"/>
            <ac:spMk id="4" creationId="{1B48C231-1311-4707-84AE-1D38711EE1FE}"/>
          </ac:spMkLst>
        </pc:spChg>
      </pc:sldChg>
      <pc:sldChg chg="modSp mod">
        <pc:chgData name="Sarah Neild" userId="1795359f-a2be-4d29-9eab-d255621340c7" providerId="ADAL" clId="{B7C79368-4555-46FE-A472-3B4C137EA421}" dt="2021-06-03T04:22:20.333" v="11"/>
        <pc:sldMkLst>
          <pc:docMk/>
          <pc:sldMk cId="4252841567" sldId="258"/>
        </pc:sldMkLst>
        <pc:spChg chg="mod">
          <ac:chgData name="Sarah Neild" userId="1795359f-a2be-4d29-9eab-d255621340c7" providerId="ADAL" clId="{B7C79368-4555-46FE-A472-3B4C137EA421}" dt="2021-06-03T04:22:20.333" v="11"/>
          <ac:spMkLst>
            <pc:docMk/>
            <pc:sldMk cId="4252841567" sldId="258"/>
            <ac:spMk id="4" creationId="{1B48C231-1311-4707-84AE-1D38711EE1FE}"/>
          </ac:spMkLst>
        </pc:spChg>
      </pc:sldChg>
      <pc:sldChg chg="modSp mod">
        <pc:chgData name="Sarah Neild" userId="1795359f-a2be-4d29-9eab-d255621340c7" providerId="ADAL" clId="{B7C79368-4555-46FE-A472-3B4C137EA421}" dt="2021-06-03T04:22:31.155" v="13"/>
        <pc:sldMkLst>
          <pc:docMk/>
          <pc:sldMk cId="2631787978" sldId="259"/>
        </pc:sldMkLst>
        <pc:spChg chg="mod">
          <ac:chgData name="Sarah Neild" userId="1795359f-a2be-4d29-9eab-d255621340c7" providerId="ADAL" clId="{B7C79368-4555-46FE-A472-3B4C137EA421}" dt="2021-06-03T04:22:31.155" v="13"/>
          <ac:spMkLst>
            <pc:docMk/>
            <pc:sldMk cId="2631787978" sldId="259"/>
            <ac:spMk id="4" creationId="{1B48C231-1311-4707-84AE-1D38711EE1FE}"/>
          </ac:spMkLst>
        </pc:spChg>
      </pc:sldChg>
      <pc:sldChg chg="modSp mod">
        <pc:chgData name="Sarah Neild" userId="1795359f-a2be-4d29-9eab-d255621340c7" providerId="ADAL" clId="{B7C79368-4555-46FE-A472-3B4C137EA421}" dt="2021-06-03T04:22:59.909" v="18"/>
        <pc:sldMkLst>
          <pc:docMk/>
          <pc:sldMk cId="2825997404" sldId="261"/>
        </pc:sldMkLst>
        <pc:spChg chg="mod">
          <ac:chgData name="Sarah Neild" userId="1795359f-a2be-4d29-9eab-d255621340c7" providerId="ADAL" clId="{B7C79368-4555-46FE-A472-3B4C137EA421}" dt="2021-06-03T04:22:59.909" v="18"/>
          <ac:spMkLst>
            <pc:docMk/>
            <pc:sldMk cId="2825997404" sldId="261"/>
            <ac:spMk id="4" creationId="{1B48C231-1311-4707-84AE-1D38711EE1FE}"/>
          </ac:spMkLst>
        </pc:spChg>
      </pc:sldChg>
      <pc:sldChg chg="modSp mod">
        <pc:chgData name="Sarah Neild" userId="1795359f-a2be-4d29-9eab-d255621340c7" providerId="ADAL" clId="{B7C79368-4555-46FE-A472-3B4C137EA421}" dt="2021-06-03T04:23:05.683" v="19"/>
        <pc:sldMkLst>
          <pc:docMk/>
          <pc:sldMk cId="423481904" sldId="269"/>
        </pc:sldMkLst>
        <pc:spChg chg="mod">
          <ac:chgData name="Sarah Neild" userId="1795359f-a2be-4d29-9eab-d255621340c7" providerId="ADAL" clId="{B7C79368-4555-46FE-A472-3B4C137EA421}" dt="2021-06-03T04:23:05.683" v="19"/>
          <ac:spMkLst>
            <pc:docMk/>
            <pc:sldMk cId="423481904" sldId="269"/>
            <ac:spMk id="4" creationId="{1B48C231-1311-4707-84AE-1D38711EE1FE}"/>
          </ac:spMkLst>
        </pc:spChg>
      </pc:sldChg>
      <pc:sldChg chg="modSp mod">
        <pc:chgData name="Sarah Neild" userId="1795359f-a2be-4d29-9eab-d255621340c7" providerId="ADAL" clId="{B7C79368-4555-46FE-A472-3B4C137EA421}" dt="2021-06-03T04:22:25.787" v="12"/>
        <pc:sldMkLst>
          <pc:docMk/>
          <pc:sldMk cId="2264518228" sldId="270"/>
        </pc:sldMkLst>
        <pc:spChg chg="mod">
          <ac:chgData name="Sarah Neild" userId="1795359f-a2be-4d29-9eab-d255621340c7" providerId="ADAL" clId="{B7C79368-4555-46FE-A472-3B4C137EA421}" dt="2021-06-03T04:22:25.787" v="12"/>
          <ac:spMkLst>
            <pc:docMk/>
            <pc:sldMk cId="2264518228" sldId="270"/>
            <ac:spMk id="4" creationId="{1B48C231-1311-4707-84AE-1D38711EE1FE}"/>
          </ac:spMkLst>
        </pc:spChg>
      </pc:sldChg>
      <pc:sldChg chg="modSp mod">
        <pc:chgData name="Sarah Neild" userId="1795359f-a2be-4d29-9eab-d255621340c7" providerId="ADAL" clId="{B7C79368-4555-46FE-A472-3B4C137EA421}" dt="2021-06-03T04:22:48.821" v="16"/>
        <pc:sldMkLst>
          <pc:docMk/>
          <pc:sldMk cId="914258730" sldId="275"/>
        </pc:sldMkLst>
        <pc:spChg chg="mod">
          <ac:chgData name="Sarah Neild" userId="1795359f-a2be-4d29-9eab-d255621340c7" providerId="ADAL" clId="{B7C79368-4555-46FE-A472-3B4C137EA421}" dt="2021-06-03T04:22:48.821" v="16"/>
          <ac:spMkLst>
            <pc:docMk/>
            <pc:sldMk cId="914258730" sldId="275"/>
            <ac:spMk id="4" creationId="{1B48C231-1311-4707-84AE-1D38711EE1FE}"/>
          </ac:spMkLst>
        </pc:spChg>
      </pc:sldChg>
      <pc:sldChg chg="modSp mod">
        <pc:chgData name="Sarah Neild" userId="1795359f-a2be-4d29-9eab-d255621340c7" providerId="ADAL" clId="{B7C79368-4555-46FE-A472-3B4C137EA421}" dt="2021-06-03T04:22:54.648" v="17"/>
        <pc:sldMkLst>
          <pc:docMk/>
          <pc:sldMk cId="2294258269" sldId="282"/>
        </pc:sldMkLst>
        <pc:spChg chg="mod">
          <ac:chgData name="Sarah Neild" userId="1795359f-a2be-4d29-9eab-d255621340c7" providerId="ADAL" clId="{B7C79368-4555-46FE-A472-3B4C137EA421}" dt="2021-06-03T04:22:54.648" v="17"/>
          <ac:spMkLst>
            <pc:docMk/>
            <pc:sldMk cId="2294258269" sldId="282"/>
            <ac:spMk id="4" creationId="{1B48C231-1311-4707-84AE-1D38711EE1FE}"/>
          </ac:spMkLst>
        </pc:spChg>
      </pc:sldChg>
      <pc:sldChg chg="modSp mod">
        <pc:chgData name="Sarah Neild" userId="1795359f-a2be-4d29-9eab-d255621340c7" providerId="ADAL" clId="{B7C79368-4555-46FE-A472-3B4C137EA421}" dt="2021-06-03T04:22:37.447" v="14"/>
        <pc:sldMkLst>
          <pc:docMk/>
          <pc:sldMk cId="2349858454" sldId="283"/>
        </pc:sldMkLst>
        <pc:spChg chg="mod">
          <ac:chgData name="Sarah Neild" userId="1795359f-a2be-4d29-9eab-d255621340c7" providerId="ADAL" clId="{B7C79368-4555-46FE-A472-3B4C137EA421}" dt="2021-06-03T04:22:37.447" v="14"/>
          <ac:spMkLst>
            <pc:docMk/>
            <pc:sldMk cId="2349858454" sldId="283"/>
            <ac:spMk id="4" creationId="{1B48C231-1311-4707-84AE-1D38711EE1FE}"/>
          </ac:spMkLst>
        </pc:spChg>
      </pc:sldChg>
      <pc:sldChg chg="modSp mod">
        <pc:chgData name="Sarah Neild" userId="1795359f-a2be-4d29-9eab-d255621340c7" providerId="ADAL" clId="{B7C79368-4555-46FE-A472-3B4C137EA421}" dt="2021-06-03T04:22:42.893" v="15"/>
        <pc:sldMkLst>
          <pc:docMk/>
          <pc:sldMk cId="1829568533" sldId="284"/>
        </pc:sldMkLst>
        <pc:spChg chg="mod">
          <ac:chgData name="Sarah Neild" userId="1795359f-a2be-4d29-9eab-d255621340c7" providerId="ADAL" clId="{B7C79368-4555-46FE-A472-3B4C137EA421}" dt="2021-06-03T04:22:42.893" v="15"/>
          <ac:spMkLst>
            <pc:docMk/>
            <pc:sldMk cId="1829568533" sldId="284"/>
            <ac:spMk id="4" creationId="{1B48C231-1311-4707-84AE-1D38711EE1FE}"/>
          </ac:spMkLst>
        </pc:spChg>
      </pc:sldChg>
    </pc:docChg>
  </pc:docChgLst>
  <pc:docChgLst>
    <pc:chgData name="Kat Salisbury" userId="S::kat@2simple.com::b64cd180-038e-4743-8e05-afde79732230" providerId="AD" clId="Web-{280FF0EF-369B-318B-C656-24FE6C1EC8E0}"/>
    <pc:docChg chg="modSld">
      <pc:chgData name="Kat Salisbury" userId="S::kat@2simple.com::b64cd180-038e-4743-8e05-afde79732230" providerId="AD" clId="Web-{280FF0EF-369B-318B-C656-24FE6C1EC8E0}" dt="2021-05-24T16:09:36.631" v="13" actId="20577"/>
      <pc:docMkLst>
        <pc:docMk/>
      </pc:docMkLst>
      <pc:sldChg chg="modSp">
        <pc:chgData name="Kat Salisbury" userId="S::kat@2simple.com::b64cd180-038e-4743-8e05-afde79732230" providerId="AD" clId="Web-{280FF0EF-369B-318B-C656-24FE6C1EC8E0}" dt="2021-05-24T16:09:16.677" v="11" actId="20577"/>
        <pc:sldMkLst>
          <pc:docMk/>
          <pc:sldMk cId="4252841567" sldId="258"/>
        </pc:sldMkLst>
        <pc:spChg chg="mod">
          <ac:chgData name="Kat Salisbury" userId="S::kat@2simple.com::b64cd180-038e-4743-8e05-afde79732230" providerId="AD" clId="Web-{280FF0EF-369B-318B-C656-24FE6C1EC8E0}" dt="2021-05-24T16:09:16.677" v="11" actId="20577"/>
          <ac:spMkLst>
            <pc:docMk/>
            <pc:sldMk cId="4252841567" sldId="258"/>
            <ac:spMk id="3" creationId="{415FCCA1-1AAE-4DC4-A6EA-1B449F4D8E6A}"/>
          </ac:spMkLst>
        </pc:spChg>
      </pc:sldChg>
      <pc:sldChg chg="modSp">
        <pc:chgData name="Kat Salisbury" userId="S::kat@2simple.com::b64cd180-038e-4743-8e05-afde79732230" providerId="AD" clId="Web-{280FF0EF-369B-318B-C656-24FE6C1EC8E0}" dt="2021-05-24T16:09:36.631" v="13" actId="20577"/>
        <pc:sldMkLst>
          <pc:docMk/>
          <pc:sldMk cId="914258730" sldId="275"/>
        </pc:sldMkLst>
        <pc:spChg chg="mod">
          <ac:chgData name="Kat Salisbury" userId="S::kat@2simple.com::b64cd180-038e-4743-8e05-afde79732230" providerId="AD" clId="Web-{280FF0EF-369B-318B-C656-24FE6C1EC8E0}" dt="2021-05-24T16:09:36.631" v="13" actId="20577"/>
          <ac:spMkLst>
            <pc:docMk/>
            <pc:sldMk cId="914258730" sldId="275"/>
            <ac:spMk id="42" creationId="{CE2A45F4-305F-4FED-9033-7D03D51FC0B3}"/>
          </ac:spMkLst>
        </pc:spChg>
      </pc:sldChg>
    </pc:docChg>
  </pc:docChgLst>
  <pc:docChgLst>
    <pc:chgData name="Kat Salisbury" userId="b64cd180-038e-4743-8e05-afde79732230" providerId="ADAL" clId="{2739D253-B9CC-48FA-9198-605F153B9E0B}"/>
    <pc:docChg chg="undo custSel addSld delSld modSld sldOrd">
      <pc:chgData name="Kat Salisbury" userId="b64cd180-038e-4743-8e05-afde79732230" providerId="ADAL" clId="{2739D253-B9CC-48FA-9198-605F153B9E0B}" dt="2021-05-13T12:02:51.988" v="1820" actId="1076"/>
      <pc:docMkLst>
        <pc:docMk/>
      </pc:docMkLst>
      <pc:sldChg chg="modSp mod">
        <pc:chgData name="Kat Salisbury" userId="b64cd180-038e-4743-8e05-afde79732230" providerId="ADAL" clId="{2739D253-B9CC-48FA-9198-605F153B9E0B}" dt="2021-05-13T08:55:49.522" v="5" actId="20577"/>
        <pc:sldMkLst>
          <pc:docMk/>
          <pc:sldMk cId="868589891" sldId="256"/>
        </pc:sldMkLst>
        <pc:spChg chg="mod">
          <ac:chgData name="Kat Salisbury" userId="b64cd180-038e-4743-8e05-afde79732230" providerId="ADAL" clId="{2739D253-B9CC-48FA-9198-605F153B9E0B}" dt="2021-05-13T08:55:45.493" v="1" actId="20577"/>
          <ac:spMkLst>
            <pc:docMk/>
            <pc:sldMk cId="868589891" sldId="256"/>
            <ac:spMk id="2" creationId="{E20E66B1-EE11-46E8-9D2F-388E12025E3A}"/>
          </ac:spMkLst>
        </pc:spChg>
        <pc:spChg chg="mod">
          <ac:chgData name="Kat Salisbury" userId="b64cd180-038e-4743-8e05-afde79732230" providerId="ADAL" clId="{2739D253-B9CC-48FA-9198-605F153B9E0B}" dt="2021-05-13T08:55:49.522" v="5" actId="20577"/>
          <ac:spMkLst>
            <pc:docMk/>
            <pc:sldMk cId="868589891" sldId="256"/>
            <ac:spMk id="3" creationId="{387BD2A7-BC2A-4300-AFBB-8B3304D19C99}"/>
          </ac:spMkLst>
        </pc:spChg>
      </pc:sldChg>
      <pc:sldChg chg="modSp">
        <pc:chgData name="Kat Salisbury" userId="b64cd180-038e-4743-8e05-afde79732230" providerId="ADAL" clId="{2739D253-B9CC-48FA-9198-605F153B9E0B}" dt="2021-05-13T08:56:57.602" v="22" actId="2711"/>
        <pc:sldMkLst>
          <pc:docMk/>
          <pc:sldMk cId="2029177982" sldId="257"/>
        </pc:sldMkLst>
        <pc:spChg chg="mod">
          <ac:chgData name="Kat Salisbury" userId="b64cd180-038e-4743-8e05-afde79732230" providerId="ADAL" clId="{2739D253-B9CC-48FA-9198-605F153B9E0B}" dt="2021-05-13T08:56:57.602" v="22" actId="2711"/>
          <ac:spMkLst>
            <pc:docMk/>
            <pc:sldMk cId="2029177982" sldId="257"/>
            <ac:spMk id="3" creationId="{415FCCA1-1AAE-4DC4-A6EA-1B449F4D8E6A}"/>
          </ac:spMkLst>
        </pc:spChg>
      </pc:sldChg>
      <pc:sldChg chg="modSp mod">
        <pc:chgData name="Kat Salisbury" userId="b64cd180-038e-4743-8e05-afde79732230" providerId="ADAL" clId="{2739D253-B9CC-48FA-9198-605F153B9E0B}" dt="2021-05-13T08:57:43.772" v="25" actId="20577"/>
        <pc:sldMkLst>
          <pc:docMk/>
          <pc:sldMk cId="4252841567" sldId="258"/>
        </pc:sldMkLst>
        <pc:spChg chg="mod">
          <ac:chgData name="Kat Salisbury" userId="b64cd180-038e-4743-8e05-afde79732230" providerId="ADAL" clId="{2739D253-B9CC-48FA-9198-605F153B9E0B}" dt="2021-05-13T08:57:43.772" v="25" actId="20577"/>
          <ac:spMkLst>
            <pc:docMk/>
            <pc:sldMk cId="4252841567" sldId="258"/>
            <ac:spMk id="3" creationId="{415FCCA1-1AAE-4DC4-A6EA-1B449F4D8E6A}"/>
          </ac:spMkLst>
        </pc:spChg>
      </pc:sldChg>
      <pc:sldChg chg="addSp delSp modSp mod delAnim modAnim modNotesTx">
        <pc:chgData name="Kat Salisbury" userId="b64cd180-038e-4743-8e05-afde79732230" providerId="ADAL" clId="{2739D253-B9CC-48FA-9198-605F153B9E0B}" dt="2021-05-13T09:50:25.592" v="864" actId="20577"/>
        <pc:sldMkLst>
          <pc:docMk/>
          <pc:sldMk cId="2631787978" sldId="259"/>
        </pc:sldMkLst>
        <pc:spChg chg="mod">
          <ac:chgData name="Kat Salisbury" userId="b64cd180-038e-4743-8e05-afde79732230" providerId="ADAL" clId="{2739D253-B9CC-48FA-9198-605F153B9E0B}" dt="2021-05-13T09:30:12.619" v="327" actId="20577"/>
          <ac:spMkLst>
            <pc:docMk/>
            <pc:sldMk cId="2631787978" sldId="259"/>
            <ac:spMk id="27" creationId="{052777B5-E32C-4CA0-AB20-06371A1A6837}"/>
          </ac:spMkLst>
        </pc:spChg>
        <pc:spChg chg="mod">
          <ac:chgData name="Kat Salisbury" userId="b64cd180-038e-4743-8e05-afde79732230" providerId="ADAL" clId="{2739D253-B9CC-48FA-9198-605F153B9E0B}" dt="2021-05-13T09:30:09.948" v="325" actId="20577"/>
          <ac:spMkLst>
            <pc:docMk/>
            <pc:sldMk cId="2631787978" sldId="259"/>
            <ac:spMk id="31" creationId="{B24CA429-3A37-4F38-8B55-08D996CA12F4}"/>
          </ac:spMkLst>
        </pc:spChg>
        <pc:spChg chg="add mod">
          <ac:chgData name="Kat Salisbury" userId="b64cd180-038e-4743-8e05-afde79732230" providerId="ADAL" clId="{2739D253-B9CC-48FA-9198-605F153B9E0B}" dt="2021-05-13T09:33:57.940" v="395" actId="1076"/>
          <ac:spMkLst>
            <pc:docMk/>
            <pc:sldMk cId="2631787978" sldId="259"/>
            <ac:spMk id="41" creationId="{88A5CEAB-B2E6-4839-8AD6-7EE18DC02FE3}"/>
          </ac:spMkLst>
        </pc:spChg>
        <pc:spChg chg="add del mod">
          <ac:chgData name="Kat Salisbury" userId="b64cd180-038e-4743-8e05-afde79732230" providerId="ADAL" clId="{2739D253-B9CC-48FA-9198-605F153B9E0B}" dt="2021-05-13T09:34:20.173" v="398" actId="478"/>
          <ac:spMkLst>
            <pc:docMk/>
            <pc:sldMk cId="2631787978" sldId="259"/>
            <ac:spMk id="42" creationId="{D26DE8BB-5E23-493B-BFED-1199DB4DB82C}"/>
          </ac:spMkLst>
        </pc:spChg>
        <pc:spChg chg="add del mod topLvl">
          <ac:chgData name="Kat Salisbury" userId="b64cd180-038e-4743-8e05-afde79732230" providerId="ADAL" clId="{2739D253-B9CC-48FA-9198-605F153B9E0B}" dt="2021-05-13T09:35:03.663" v="412" actId="478"/>
          <ac:spMkLst>
            <pc:docMk/>
            <pc:sldMk cId="2631787978" sldId="259"/>
            <ac:spMk id="45" creationId="{25D916D6-A677-4320-94E6-4361D099BD0A}"/>
          </ac:spMkLst>
        </pc:spChg>
        <pc:spChg chg="add mod">
          <ac:chgData name="Kat Salisbury" userId="b64cd180-038e-4743-8e05-afde79732230" providerId="ADAL" clId="{2739D253-B9CC-48FA-9198-605F153B9E0B}" dt="2021-05-13T09:38:13.324" v="621" actId="164"/>
          <ac:spMkLst>
            <pc:docMk/>
            <pc:sldMk cId="2631787978" sldId="259"/>
            <ac:spMk id="50" creationId="{5BD2E6C4-3F7D-4254-9273-6DF4F27826DE}"/>
          </ac:spMkLst>
        </pc:spChg>
        <pc:spChg chg="add mod">
          <ac:chgData name="Kat Salisbury" userId="b64cd180-038e-4743-8e05-afde79732230" providerId="ADAL" clId="{2739D253-B9CC-48FA-9198-605F153B9E0B}" dt="2021-05-13T09:39:45.128" v="631" actId="1076"/>
          <ac:spMkLst>
            <pc:docMk/>
            <pc:sldMk cId="2631787978" sldId="259"/>
            <ac:spMk id="51" creationId="{4523A5BE-9308-44FC-BB2C-229C4B23268D}"/>
          </ac:spMkLst>
        </pc:spChg>
        <pc:spChg chg="add mod">
          <ac:chgData name="Kat Salisbury" userId="b64cd180-038e-4743-8e05-afde79732230" providerId="ADAL" clId="{2739D253-B9CC-48FA-9198-605F153B9E0B}" dt="2021-05-13T09:43:51.577" v="816" actId="20577"/>
          <ac:spMkLst>
            <pc:docMk/>
            <pc:sldMk cId="2631787978" sldId="259"/>
            <ac:spMk id="53" creationId="{DBB970CA-CE75-4E49-94C0-09A026E18CDD}"/>
          </ac:spMkLst>
        </pc:spChg>
        <pc:grpChg chg="del">
          <ac:chgData name="Kat Salisbury" userId="b64cd180-038e-4743-8e05-afde79732230" providerId="ADAL" clId="{2739D253-B9CC-48FA-9198-605F153B9E0B}" dt="2021-05-13T09:32:29.501" v="337" actId="478"/>
          <ac:grpSpMkLst>
            <pc:docMk/>
            <pc:sldMk cId="2631787978" sldId="259"/>
            <ac:grpSpMk id="38" creationId="{1999ECBA-FAD0-4A0A-A8A2-7502B753D927}"/>
          </ac:grpSpMkLst>
        </pc:grpChg>
        <pc:grpChg chg="add del mod">
          <ac:chgData name="Kat Salisbury" userId="b64cd180-038e-4743-8e05-afde79732230" providerId="ADAL" clId="{2739D253-B9CC-48FA-9198-605F153B9E0B}" dt="2021-05-13T09:35:00.382" v="409" actId="165"/>
          <ac:grpSpMkLst>
            <pc:docMk/>
            <pc:sldMk cId="2631787978" sldId="259"/>
            <ac:grpSpMk id="44" creationId="{62D9C9DE-1863-493D-901E-2DB6A36A92BB}"/>
          </ac:grpSpMkLst>
        </pc:grpChg>
        <pc:grpChg chg="add mod">
          <ac:chgData name="Kat Salisbury" userId="b64cd180-038e-4743-8e05-afde79732230" providerId="ADAL" clId="{2739D253-B9CC-48FA-9198-605F153B9E0B}" dt="2021-05-13T09:38:13.324" v="621" actId="164"/>
          <ac:grpSpMkLst>
            <pc:docMk/>
            <pc:sldMk cId="2631787978" sldId="259"/>
            <ac:grpSpMk id="52" creationId="{4BAACDDF-CEF7-44B7-9F2D-870531AAD765}"/>
          </ac:grpSpMkLst>
        </pc:grpChg>
        <pc:picChg chg="del">
          <ac:chgData name="Kat Salisbury" userId="b64cd180-038e-4743-8e05-afde79732230" providerId="ADAL" clId="{2739D253-B9CC-48FA-9198-605F153B9E0B}" dt="2021-05-13T09:30:13.799" v="328" actId="478"/>
          <ac:picMkLst>
            <pc:docMk/>
            <pc:sldMk cId="2631787978" sldId="259"/>
            <ac:picMk id="29" creationId="{D4B9744F-4E44-480B-AE5C-AE7694162056}"/>
          </ac:picMkLst>
        </pc:picChg>
        <pc:picChg chg="add mod">
          <ac:chgData name="Kat Salisbury" userId="b64cd180-038e-4743-8e05-afde79732230" providerId="ADAL" clId="{2739D253-B9CC-48FA-9198-605F153B9E0B}" dt="2021-05-13T09:31:30.469" v="336" actId="1076"/>
          <ac:picMkLst>
            <pc:docMk/>
            <pc:sldMk cId="2631787978" sldId="259"/>
            <ac:picMk id="40" creationId="{34A91263-D217-4D3A-AED7-73AD36E6E10B}"/>
          </ac:picMkLst>
        </pc:picChg>
        <pc:picChg chg="add del mod ord">
          <ac:chgData name="Kat Salisbury" userId="b64cd180-038e-4743-8e05-afde79732230" providerId="ADAL" clId="{2739D253-B9CC-48FA-9198-605F153B9E0B}" dt="2021-05-13T09:35:35.975" v="420" actId="478"/>
          <ac:picMkLst>
            <pc:docMk/>
            <pc:sldMk cId="2631787978" sldId="259"/>
            <ac:picMk id="43" creationId="{C71F5456-1C00-43A6-853A-CEC9140BC60D}"/>
          </ac:picMkLst>
        </pc:picChg>
        <pc:picChg chg="add mod">
          <ac:chgData name="Kat Salisbury" userId="b64cd180-038e-4743-8e05-afde79732230" providerId="ADAL" clId="{2739D253-B9CC-48FA-9198-605F153B9E0B}" dt="2021-05-13T09:38:13.324" v="621" actId="164"/>
          <ac:picMkLst>
            <pc:docMk/>
            <pc:sldMk cId="2631787978" sldId="259"/>
            <ac:picMk id="48" creationId="{23A792BC-DC63-4D75-B6D3-DF5630F4C42A}"/>
          </ac:picMkLst>
        </pc:picChg>
        <pc:cxnChg chg="add mod ord topLvl">
          <ac:chgData name="Kat Salisbury" userId="b64cd180-038e-4743-8e05-afde79732230" providerId="ADAL" clId="{2739D253-B9CC-48FA-9198-605F153B9E0B}" dt="2021-05-13T09:38:13.324" v="621" actId="164"/>
          <ac:cxnSpMkLst>
            <pc:docMk/>
            <pc:sldMk cId="2631787978" sldId="259"/>
            <ac:cxnSpMk id="46" creationId="{F7D9DCCE-D0FD-4761-97C1-37F3B71DA35A}"/>
          </ac:cxnSpMkLst>
        </pc:cxnChg>
      </pc:sldChg>
      <pc:sldChg chg="addSp delSp modSp mod modNotesTx">
        <pc:chgData name="Kat Salisbury" userId="b64cd180-038e-4743-8e05-afde79732230" providerId="ADAL" clId="{2739D253-B9CC-48FA-9198-605F153B9E0B}" dt="2021-05-13T12:02:51.988" v="1820" actId="1076"/>
        <pc:sldMkLst>
          <pc:docMk/>
          <pc:sldMk cId="2825997404" sldId="261"/>
        </pc:sldMkLst>
        <pc:spChg chg="mod">
          <ac:chgData name="Kat Salisbury" userId="b64cd180-038e-4743-8e05-afde79732230" providerId="ADAL" clId="{2739D253-B9CC-48FA-9198-605F153B9E0B}" dt="2021-05-13T11:27:24.708" v="1609" actId="20577"/>
          <ac:spMkLst>
            <pc:docMk/>
            <pc:sldMk cId="2825997404" sldId="261"/>
            <ac:spMk id="6" creationId="{E62588E9-EA66-421A-9377-37D8CFDB7762}"/>
          </ac:spMkLst>
        </pc:spChg>
        <pc:spChg chg="mod">
          <ac:chgData name="Kat Salisbury" userId="b64cd180-038e-4743-8e05-afde79732230" providerId="ADAL" clId="{2739D253-B9CC-48FA-9198-605F153B9E0B}" dt="2021-05-13T11:57:32.133" v="1811" actId="20577"/>
          <ac:spMkLst>
            <pc:docMk/>
            <pc:sldMk cId="2825997404" sldId="261"/>
            <ac:spMk id="9" creationId="{A8DE2FDD-70DC-4146-BAC1-9B384C40B5ED}"/>
          </ac:spMkLst>
        </pc:spChg>
        <pc:picChg chg="del">
          <ac:chgData name="Kat Salisbury" userId="b64cd180-038e-4743-8e05-afde79732230" providerId="ADAL" clId="{2739D253-B9CC-48FA-9198-605F153B9E0B}" dt="2021-05-13T12:02:29.684" v="1815" actId="478"/>
          <ac:picMkLst>
            <pc:docMk/>
            <pc:sldMk cId="2825997404" sldId="261"/>
            <ac:picMk id="7" creationId="{64E12CA5-4C05-4F66-9AFE-9FF0DFB8DD9B}"/>
          </ac:picMkLst>
        </pc:picChg>
        <pc:picChg chg="add mod">
          <ac:chgData name="Kat Salisbury" userId="b64cd180-038e-4743-8e05-afde79732230" providerId="ADAL" clId="{2739D253-B9CC-48FA-9198-605F153B9E0B}" dt="2021-05-13T12:02:51.988" v="1820" actId="1076"/>
          <ac:picMkLst>
            <pc:docMk/>
            <pc:sldMk cId="2825997404" sldId="261"/>
            <ac:picMk id="10" creationId="{9BC00EDA-D26D-4C3E-816C-4027020C2192}"/>
          </ac:picMkLst>
        </pc:picChg>
      </pc:sldChg>
      <pc:sldChg chg="addSp delSp modSp mod">
        <pc:chgData name="Kat Salisbury" userId="b64cd180-038e-4743-8e05-afde79732230" providerId="ADAL" clId="{2739D253-B9CC-48FA-9198-605F153B9E0B}" dt="2021-05-13T11:59:15.297" v="1814"/>
        <pc:sldMkLst>
          <pc:docMk/>
          <pc:sldMk cId="423481904" sldId="269"/>
        </pc:sldMkLst>
        <pc:spChg chg="del">
          <ac:chgData name="Kat Salisbury" userId="b64cd180-038e-4743-8e05-afde79732230" providerId="ADAL" clId="{2739D253-B9CC-48FA-9198-605F153B9E0B}" dt="2021-05-13T11:59:12.994" v="1812" actId="478"/>
          <ac:spMkLst>
            <pc:docMk/>
            <pc:sldMk cId="423481904" sldId="269"/>
            <ac:spMk id="12" creationId="{0EE046A7-206C-49C2-A8AE-0F91330CCBA6}"/>
          </ac:spMkLst>
        </pc:spChg>
        <pc:spChg chg="add del mod">
          <ac:chgData name="Kat Salisbury" userId="b64cd180-038e-4743-8e05-afde79732230" providerId="ADAL" clId="{2739D253-B9CC-48FA-9198-605F153B9E0B}" dt="2021-05-13T11:59:14.240" v="1813" actId="478"/>
          <ac:spMkLst>
            <pc:docMk/>
            <pc:sldMk cId="423481904" sldId="269"/>
            <ac:spMk id="14" creationId="{BBEDFF9F-9ED4-42AD-AD33-05BFDE14B027}"/>
          </ac:spMkLst>
        </pc:spChg>
        <pc:spChg chg="add mod">
          <ac:chgData name="Kat Salisbury" userId="b64cd180-038e-4743-8e05-afde79732230" providerId="ADAL" clId="{2739D253-B9CC-48FA-9198-605F153B9E0B}" dt="2021-05-13T11:59:15.297" v="1814"/>
          <ac:spMkLst>
            <pc:docMk/>
            <pc:sldMk cId="423481904" sldId="269"/>
            <ac:spMk id="15" creationId="{72BC950F-0BD8-48D6-AEBF-99C39BFC8E8B}"/>
          </ac:spMkLst>
        </pc:spChg>
      </pc:sldChg>
      <pc:sldChg chg="addSp delSp modSp mod modNotesTx">
        <pc:chgData name="Kat Salisbury" userId="b64cd180-038e-4743-8e05-afde79732230" providerId="ADAL" clId="{2739D253-B9CC-48FA-9198-605F153B9E0B}" dt="2021-05-13T09:02:17.976" v="323" actId="1076"/>
        <pc:sldMkLst>
          <pc:docMk/>
          <pc:sldMk cId="2264518228" sldId="270"/>
        </pc:sldMkLst>
        <pc:spChg chg="mod">
          <ac:chgData name="Kat Salisbury" userId="b64cd180-038e-4743-8e05-afde79732230" providerId="ADAL" clId="{2739D253-B9CC-48FA-9198-605F153B9E0B}" dt="2021-05-13T08:59:23.855" v="177" actId="20577"/>
          <ac:spMkLst>
            <pc:docMk/>
            <pc:sldMk cId="2264518228" sldId="270"/>
            <ac:spMk id="28" creationId="{7AB5A31B-2DEE-4D0E-BC68-136B02F1AF46}"/>
          </ac:spMkLst>
        </pc:spChg>
        <pc:picChg chg="del">
          <ac:chgData name="Kat Salisbury" userId="b64cd180-038e-4743-8e05-afde79732230" providerId="ADAL" clId="{2739D253-B9CC-48FA-9198-605F153B9E0B}" dt="2021-05-13T08:58:34.849" v="26" actId="478"/>
          <ac:picMkLst>
            <pc:docMk/>
            <pc:sldMk cId="2264518228" sldId="270"/>
            <ac:picMk id="30" creationId="{C28DF37D-6691-476E-8130-40C0B47218AE}"/>
          </ac:picMkLst>
        </pc:picChg>
        <pc:picChg chg="del">
          <ac:chgData name="Kat Salisbury" userId="b64cd180-038e-4743-8e05-afde79732230" providerId="ADAL" clId="{2739D253-B9CC-48FA-9198-605F153B9E0B}" dt="2021-05-13T08:59:25.734" v="178" actId="478"/>
          <ac:picMkLst>
            <pc:docMk/>
            <pc:sldMk cId="2264518228" sldId="270"/>
            <ac:picMk id="31" creationId="{AF0988D2-BCC6-400B-9F0D-9A75A99B455C}"/>
          </ac:picMkLst>
        </pc:picChg>
        <pc:picChg chg="add mod">
          <ac:chgData name="Kat Salisbury" userId="b64cd180-038e-4743-8e05-afde79732230" providerId="ADAL" clId="{2739D253-B9CC-48FA-9198-605F153B9E0B}" dt="2021-05-13T09:02:17.976" v="323" actId="1076"/>
          <ac:picMkLst>
            <pc:docMk/>
            <pc:sldMk cId="2264518228" sldId="270"/>
            <ac:picMk id="32" creationId="{2ADA85DD-269D-4D02-8799-673FF3AFC160}"/>
          </ac:picMkLst>
        </pc:picChg>
        <pc:picChg chg="add mod">
          <ac:chgData name="Kat Salisbury" userId="b64cd180-038e-4743-8e05-afde79732230" providerId="ADAL" clId="{2739D253-B9CC-48FA-9198-605F153B9E0B}" dt="2021-05-13T08:59:35.566" v="182" actId="1076"/>
          <ac:picMkLst>
            <pc:docMk/>
            <pc:sldMk cId="2264518228" sldId="270"/>
            <ac:picMk id="33" creationId="{5DAFF869-7EFD-4FF2-9589-E5044FA5FB30}"/>
          </ac:picMkLst>
        </pc:picChg>
      </pc:sldChg>
      <pc:sldChg chg="addSp delSp modSp mod delAnim modAnim modNotesTx">
        <pc:chgData name="Kat Salisbury" userId="b64cd180-038e-4743-8e05-afde79732230" providerId="ADAL" clId="{2739D253-B9CC-48FA-9198-605F153B9E0B}" dt="2021-05-13T11:18:49.284" v="1586" actId="20577"/>
        <pc:sldMkLst>
          <pc:docMk/>
          <pc:sldMk cId="914258730" sldId="275"/>
        </pc:sldMkLst>
        <pc:spChg chg="mod">
          <ac:chgData name="Kat Salisbury" userId="b64cd180-038e-4743-8e05-afde79732230" providerId="ADAL" clId="{2739D253-B9CC-48FA-9198-605F153B9E0B}" dt="2021-05-13T10:00:09.741" v="1187" actId="20577"/>
          <ac:spMkLst>
            <pc:docMk/>
            <pc:sldMk cId="914258730" sldId="275"/>
            <ac:spMk id="6" creationId="{E62588E9-EA66-421A-9377-37D8CFDB7762}"/>
          </ac:spMkLst>
        </pc:spChg>
        <pc:spChg chg="del mod topLvl">
          <ac:chgData name="Kat Salisbury" userId="b64cd180-038e-4743-8e05-afde79732230" providerId="ADAL" clId="{2739D253-B9CC-48FA-9198-605F153B9E0B}" dt="2021-05-13T09:59:59.926" v="1184" actId="478"/>
          <ac:spMkLst>
            <pc:docMk/>
            <pc:sldMk cId="914258730" sldId="275"/>
            <ac:spMk id="10" creationId="{12D8861D-21A1-4A19-A2A4-9379F1215E7D}"/>
          </ac:spMkLst>
        </pc:spChg>
        <pc:spChg chg="mod topLvl">
          <ac:chgData name="Kat Salisbury" userId="b64cd180-038e-4743-8e05-afde79732230" providerId="ADAL" clId="{2739D253-B9CC-48FA-9198-605F153B9E0B}" dt="2021-05-13T09:59:59.926" v="1184" actId="478"/>
          <ac:spMkLst>
            <pc:docMk/>
            <pc:sldMk cId="914258730" sldId="275"/>
            <ac:spMk id="11" creationId="{EBDC43B7-4632-45A2-AFC1-15A1422BD23F}"/>
          </ac:spMkLst>
        </pc:spChg>
        <pc:spChg chg="add mod">
          <ac:chgData name="Kat Salisbury" userId="b64cd180-038e-4743-8e05-afde79732230" providerId="ADAL" clId="{2739D253-B9CC-48FA-9198-605F153B9E0B}" dt="2021-05-13T11:12:57.854" v="1548" actId="20577"/>
          <ac:spMkLst>
            <pc:docMk/>
            <pc:sldMk cId="914258730" sldId="275"/>
            <ac:spMk id="42" creationId="{CE2A45F4-305F-4FED-9033-7D03D51FC0B3}"/>
          </ac:spMkLst>
        </pc:spChg>
        <pc:spChg chg="add mod">
          <ac:chgData name="Kat Salisbury" userId="b64cd180-038e-4743-8e05-afde79732230" providerId="ADAL" clId="{2739D253-B9CC-48FA-9198-605F153B9E0B}" dt="2021-05-13T11:16:21.145" v="1576" actId="164"/>
          <ac:spMkLst>
            <pc:docMk/>
            <pc:sldMk cId="914258730" sldId="275"/>
            <ac:spMk id="48" creationId="{80D4549F-4E8D-41FC-83BA-2B7A86942FA2}"/>
          </ac:spMkLst>
        </pc:spChg>
        <pc:spChg chg="add mod">
          <ac:chgData name="Kat Salisbury" userId="b64cd180-038e-4743-8e05-afde79732230" providerId="ADAL" clId="{2739D253-B9CC-48FA-9198-605F153B9E0B}" dt="2021-05-13T11:16:21.145" v="1576" actId="164"/>
          <ac:spMkLst>
            <pc:docMk/>
            <pc:sldMk cId="914258730" sldId="275"/>
            <ac:spMk id="49" creationId="{7158EC66-AD11-4444-AD0F-0DF252A4F353}"/>
          </ac:spMkLst>
        </pc:spChg>
        <pc:spChg chg="add mod">
          <ac:chgData name="Kat Salisbury" userId="b64cd180-038e-4743-8e05-afde79732230" providerId="ADAL" clId="{2739D253-B9CC-48FA-9198-605F153B9E0B}" dt="2021-05-13T11:16:21.145" v="1576" actId="164"/>
          <ac:spMkLst>
            <pc:docMk/>
            <pc:sldMk cId="914258730" sldId="275"/>
            <ac:spMk id="50" creationId="{71AAA35A-294F-4153-ABE5-020CEDA827DB}"/>
          </ac:spMkLst>
        </pc:spChg>
        <pc:grpChg chg="del">
          <ac:chgData name="Kat Salisbury" userId="b64cd180-038e-4743-8e05-afde79732230" providerId="ADAL" clId="{2739D253-B9CC-48FA-9198-605F153B9E0B}" dt="2021-05-13T09:59:59.926" v="1184" actId="478"/>
          <ac:grpSpMkLst>
            <pc:docMk/>
            <pc:sldMk cId="914258730" sldId="275"/>
            <ac:grpSpMk id="34" creationId="{AC9E9CC8-308B-4BA0-9D26-3C54B290E100}"/>
          </ac:grpSpMkLst>
        </pc:grpChg>
        <pc:grpChg chg="del">
          <ac:chgData name="Kat Salisbury" userId="b64cd180-038e-4743-8e05-afde79732230" providerId="ADAL" clId="{2739D253-B9CC-48FA-9198-605F153B9E0B}" dt="2021-05-13T10:00:01.882" v="1185" actId="478"/>
          <ac:grpSpMkLst>
            <pc:docMk/>
            <pc:sldMk cId="914258730" sldId="275"/>
            <ac:grpSpMk id="41" creationId="{5DE1AE5A-09A9-47B5-808D-B54ED96ECD0F}"/>
          </ac:grpSpMkLst>
        </pc:grpChg>
        <pc:grpChg chg="add mod">
          <ac:chgData name="Kat Salisbury" userId="b64cd180-038e-4743-8e05-afde79732230" providerId="ADAL" clId="{2739D253-B9CC-48FA-9198-605F153B9E0B}" dt="2021-05-13T11:16:21.145" v="1576" actId="164"/>
          <ac:grpSpMkLst>
            <pc:docMk/>
            <pc:sldMk cId="914258730" sldId="275"/>
            <ac:grpSpMk id="51" creationId="{877602AD-1867-4C60-B753-528563849A7C}"/>
          </ac:grpSpMkLst>
        </pc:grpChg>
        <pc:picChg chg="del">
          <ac:chgData name="Kat Salisbury" userId="b64cd180-038e-4743-8e05-afde79732230" providerId="ADAL" clId="{2739D253-B9CC-48FA-9198-605F153B9E0B}" dt="2021-05-13T09:42:29.714" v="756" actId="478"/>
          <ac:picMkLst>
            <pc:docMk/>
            <pc:sldMk cId="914258730" sldId="275"/>
            <ac:picMk id="33" creationId="{B36E41A0-2141-4D3D-95ED-268E332CCC39}"/>
          </ac:picMkLst>
        </pc:picChg>
        <pc:picChg chg="add mod">
          <ac:chgData name="Kat Salisbury" userId="b64cd180-038e-4743-8e05-afde79732230" providerId="ADAL" clId="{2739D253-B9CC-48FA-9198-605F153B9E0B}" dt="2021-05-13T11:11:37.381" v="1532" actId="1076"/>
          <ac:picMkLst>
            <pc:docMk/>
            <pc:sldMk cId="914258730" sldId="275"/>
            <ac:picMk id="43" creationId="{8A071579-2E6D-42C6-9813-0FF1FA5B94E1}"/>
          </ac:picMkLst>
        </pc:picChg>
        <pc:picChg chg="add mod">
          <ac:chgData name="Kat Salisbury" userId="b64cd180-038e-4743-8e05-afde79732230" providerId="ADAL" clId="{2739D253-B9CC-48FA-9198-605F153B9E0B}" dt="2021-05-13T11:12:49.412" v="1543" actId="1076"/>
          <ac:picMkLst>
            <pc:docMk/>
            <pc:sldMk cId="914258730" sldId="275"/>
            <ac:picMk id="45" creationId="{C9D006E1-4794-4138-9F1C-9425F754C295}"/>
          </ac:picMkLst>
        </pc:picChg>
        <pc:picChg chg="add mod">
          <ac:chgData name="Kat Salisbury" userId="b64cd180-038e-4743-8e05-afde79732230" providerId="ADAL" clId="{2739D253-B9CC-48FA-9198-605F153B9E0B}" dt="2021-05-13T11:12:54.401" v="1545" actId="1076"/>
          <ac:picMkLst>
            <pc:docMk/>
            <pc:sldMk cId="914258730" sldId="275"/>
            <ac:picMk id="47" creationId="{522EF49B-2203-4FEC-A9A3-DB2BF12E55F2}"/>
          </ac:picMkLst>
        </pc:picChg>
      </pc:sldChg>
      <pc:sldChg chg="del">
        <pc:chgData name="Kat Salisbury" userId="b64cd180-038e-4743-8e05-afde79732230" providerId="ADAL" clId="{2739D253-B9CC-48FA-9198-605F153B9E0B}" dt="2021-05-13T09:41:57.854" v="751" actId="2696"/>
        <pc:sldMkLst>
          <pc:docMk/>
          <pc:sldMk cId="993243378" sldId="279"/>
        </pc:sldMkLst>
      </pc:sldChg>
      <pc:sldChg chg="del">
        <pc:chgData name="Kat Salisbury" userId="b64cd180-038e-4743-8e05-afde79732230" providerId="ADAL" clId="{2739D253-B9CC-48FA-9198-605F153B9E0B}" dt="2021-05-13T11:18:52.960" v="1587" actId="2696"/>
        <pc:sldMkLst>
          <pc:docMk/>
          <pc:sldMk cId="783119291" sldId="280"/>
        </pc:sldMkLst>
      </pc:sldChg>
      <pc:sldChg chg="del">
        <pc:chgData name="Kat Salisbury" userId="b64cd180-038e-4743-8e05-afde79732230" providerId="ADAL" clId="{2739D253-B9CC-48FA-9198-605F153B9E0B}" dt="2021-05-13T11:18:58.753" v="1588" actId="2696"/>
        <pc:sldMkLst>
          <pc:docMk/>
          <pc:sldMk cId="2245693979" sldId="281"/>
        </pc:sldMkLst>
      </pc:sldChg>
      <pc:sldChg chg="addSp delSp modSp mod modNotesTx">
        <pc:chgData name="Kat Salisbury" userId="b64cd180-038e-4743-8e05-afde79732230" providerId="ADAL" clId="{2739D253-B9CC-48FA-9198-605F153B9E0B}" dt="2021-05-13T11:23:44.730" v="1607" actId="1076"/>
        <pc:sldMkLst>
          <pc:docMk/>
          <pc:sldMk cId="2294258269" sldId="282"/>
        </pc:sldMkLst>
        <pc:spChg chg="mod">
          <ac:chgData name="Kat Salisbury" userId="b64cd180-038e-4743-8e05-afde79732230" providerId="ADAL" clId="{2739D253-B9CC-48FA-9198-605F153B9E0B}" dt="2021-05-13T11:19:07.169" v="1591" actId="20577"/>
          <ac:spMkLst>
            <pc:docMk/>
            <pc:sldMk cId="2294258269" sldId="282"/>
            <ac:spMk id="6" creationId="{E62588E9-EA66-421A-9377-37D8CFDB7762}"/>
          </ac:spMkLst>
        </pc:spChg>
        <pc:spChg chg="mod">
          <ac:chgData name="Kat Salisbury" userId="b64cd180-038e-4743-8e05-afde79732230" providerId="ADAL" clId="{2739D253-B9CC-48FA-9198-605F153B9E0B}" dt="2021-05-13T11:19:25.786" v="1596" actId="20577"/>
          <ac:spMkLst>
            <pc:docMk/>
            <pc:sldMk cId="2294258269" sldId="282"/>
            <ac:spMk id="11" creationId="{EBDC43B7-4632-45A2-AFC1-15A1422BD23F}"/>
          </ac:spMkLst>
        </pc:spChg>
        <pc:spChg chg="topLvl">
          <ac:chgData name="Kat Salisbury" userId="b64cd180-038e-4743-8e05-afde79732230" providerId="ADAL" clId="{2739D253-B9CC-48FA-9198-605F153B9E0B}" dt="2021-05-13T11:23:15.815" v="1600" actId="478"/>
          <ac:spMkLst>
            <pc:docMk/>
            <pc:sldMk cId="2294258269" sldId="282"/>
            <ac:spMk id="16" creationId="{E7F91809-654E-46E0-9200-54111538EB55}"/>
          </ac:spMkLst>
        </pc:spChg>
        <pc:grpChg chg="add del">
          <ac:chgData name="Kat Salisbury" userId="b64cd180-038e-4743-8e05-afde79732230" providerId="ADAL" clId="{2739D253-B9CC-48FA-9198-605F153B9E0B}" dt="2021-05-13T11:23:15.815" v="1600" actId="478"/>
          <ac:grpSpMkLst>
            <pc:docMk/>
            <pc:sldMk cId="2294258269" sldId="282"/>
            <ac:grpSpMk id="14" creationId="{8F6C03AC-1F2B-45BB-BA69-0025C4EBDA98}"/>
          </ac:grpSpMkLst>
        </pc:grpChg>
        <pc:picChg chg="add mod">
          <ac:chgData name="Kat Salisbury" userId="b64cd180-038e-4743-8e05-afde79732230" providerId="ADAL" clId="{2739D253-B9CC-48FA-9198-605F153B9E0B}" dt="2021-05-13T11:23:26.390" v="1605" actId="1076"/>
          <ac:picMkLst>
            <pc:docMk/>
            <pc:sldMk cId="2294258269" sldId="282"/>
            <ac:picMk id="7" creationId="{FE6E9BCB-4FB3-4911-9722-CD29B34EE72D}"/>
          </ac:picMkLst>
        </pc:picChg>
        <pc:picChg chg="add mod">
          <ac:chgData name="Kat Salisbury" userId="b64cd180-038e-4743-8e05-afde79732230" providerId="ADAL" clId="{2739D253-B9CC-48FA-9198-605F153B9E0B}" dt="2021-05-13T11:23:44.730" v="1607" actId="1076"/>
          <ac:picMkLst>
            <pc:docMk/>
            <pc:sldMk cId="2294258269" sldId="282"/>
            <ac:picMk id="9" creationId="{83CE8196-9FBB-4FFC-94A0-25582EE63E95}"/>
          </ac:picMkLst>
        </pc:picChg>
        <pc:picChg chg="del topLvl">
          <ac:chgData name="Kat Salisbury" userId="b64cd180-038e-4743-8e05-afde79732230" providerId="ADAL" clId="{2739D253-B9CC-48FA-9198-605F153B9E0B}" dt="2021-05-13T11:23:15.815" v="1600" actId="478"/>
          <ac:picMkLst>
            <pc:docMk/>
            <pc:sldMk cId="2294258269" sldId="282"/>
            <ac:picMk id="17" creationId="{92B6B7F4-593D-4958-8C38-8A33C32717CB}"/>
          </ac:picMkLst>
        </pc:picChg>
        <pc:picChg chg="del">
          <ac:chgData name="Kat Salisbury" userId="b64cd180-038e-4743-8e05-afde79732230" providerId="ADAL" clId="{2739D253-B9CC-48FA-9198-605F153B9E0B}" dt="2021-05-13T11:23:12.649" v="1599" actId="478"/>
          <ac:picMkLst>
            <pc:docMk/>
            <pc:sldMk cId="2294258269" sldId="282"/>
            <ac:picMk id="18" creationId="{CDB4A546-B0B1-4AB1-ABBA-C8F98FEE85F4}"/>
          </ac:picMkLst>
        </pc:picChg>
      </pc:sldChg>
      <pc:sldChg chg="addSp delSp modSp add mod delAnim modAnim modNotesTx">
        <pc:chgData name="Kat Salisbury" userId="b64cd180-038e-4743-8e05-afde79732230" providerId="ADAL" clId="{2739D253-B9CC-48FA-9198-605F153B9E0B}" dt="2021-05-13T11:17:05.900" v="1579"/>
        <pc:sldMkLst>
          <pc:docMk/>
          <pc:sldMk cId="2349858454" sldId="283"/>
        </pc:sldMkLst>
        <pc:spChg chg="mod">
          <ac:chgData name="Kat Salisbury" userId="b64cd180-038e-4743-8e05-afde79732230" providerId="ADAL" clId="{2739D253-B9CC-48FA-9198-605F153B9E0B}" dt="2021-05-13T09:44:02.315" v="818" actId="20577"/>
          <ac:spMkLst>
            <pc:docMk/>
            <pc:sldMk cId="2349858454" sldId="283"/>
            <ac:spMk id="6" creationId="{E62588E9-EA66-421A-9377-37D8CFDB7762}"/>
          </ac:spMkLst>
        </pc:spChg>
        <pc:spChg chg="del">
          <ac:chgData name="Kat Salisbury" userId="b64cd180-038e-4743-8e05-afde79732230" providerId="ADAL" clId="{2739D253-B9CC-48FA-9198-605F153B9E0B}" dt="2021-05-13T09:43:25.351" v="766" actId="478"/>
          <ac:spMkLst>
            <pc:docMk/>
            <pc:sldMk cId="2349858454" sldId="283"/>
            <ac:spMk id="19" creationId="{7AFA96D2-CE4A-4634-8C53-AB75A176147B}"/>
          </ac:spMkLst>
        </pc:spChg>
        <pc:spChg chg="del">
          <ac:chgData name="Kat Salisbury" userId="b64cd180-038e-4743-8e05-afde79732230" providerId="ADAL" clId="{2739D253-B9CC-48FA-9198-605F153B9E0B}" dt="2021-05-13T09:43:28.215" v="767" actId="478"/>
          <ac:spMkLst>
            <pc:docMk/>
            <pc:sldMk cId="2349858454" sldId="283"/>
            <ac:spMk id="20" creationId="{4316C94B-BC0C-4B86-B55F-00615D5FA153}"/>
          </ac:spMkLst>
        </pc:spChg>
        <pc:spChg chg="add mod">
          <ac:chgData name="Kat Salisbury" userId="b64cd180-038e-4743-8e05-afde79732230" providerId="ADAL" clId="{2739D253-B9CC-48FA-9198-605F153B9E0B}" dt="2021-05-13T11:16:58.160" v="1578" actId="164"/>
          <ac:spMkLst>
            <pc:docMk/>
            <pc:sldMk cId="2349858454" sldId="283"/>
            <ac:spMk id="24" creationId="{E289FB48-E3D7-4366-831C-03562E1073BB}"/>
          </ac:spMkLst>
        </pc:spChg>
        <pc:spChg chg="add mod">
          <ac:chgData name="Kat Salisbury" userId="b64cd180-038e-4743-8e05-afde79732230" providerId="ADAL" clId="{2739D253-B9CC-48FA-9198-605F153B9E0B}" dt="2021-05-13T11:16:58.160" v="1578" actId="164"/>
          <ac:spMkLst>
            <pc:docMk/>
            <pc:sldMk cId="2349858454" sldId="283"/>
            <ac:spMk id="25" creationId="{6A96BD01-5D68-43AC-BC31-16DCCE4D6AF5}"/>
          </ac:spMkLst>
        </pc:spChg>
        <pc:spChg chg="del">
          <ac:chgData name="Kat Salisbury" userId="b64cd180-038e-4743-8e05-afde79732230" providerId="ADAL" clId="{2739D253-B9CC-48FA-9198-605F153B9E0B}" dt="2021-05-13T09:43:22.073" v="764" actId="478"/>
          <ac:spMkLst>
            <pc:docMk/>
            <pc:sldMk cId="2349858454" sldId="283"/>
            <ac:spMk id="27" creationId="{052777B5-E32C-4CA0-AB20-06371A1A6837}"/>
          </ac:spMkLst>
        </pc:spChg>
        <pc:spChg chg="mod topLvl">
          <ac:chgData name="Kat Salisbury" userId="b64cd180-038e-4743-8e05-afde79732230" providerId="ADAL" clId="{2739D253-B9CC-48FA-9198-605F153B9E0B}" dt="2021-05-13T09:52:13.219" v="869" actId="20577"/>
          <ac:spMkLst>
            <pc:docMk/>
            <pc:sldMk cId="2349858454" sldId="283"/>
            <ac:spMk id="31" creationId="{B24CA429-3A37-4F38-8B55-08D996CA12F4}"/>
          </ac:spMkLst>
        </pc:spChg>
        <pc:spChg chg="mod">
          <ac:chgData name="Kat Salisbury" userId="b64cd180-038e-4743-8e05-afde79732230" providerId="ADAL" clId="{2739D253-B9CC-48FA-9198-605F153B9E0B}" dt="2021-05-13T09:43:36.319" v="769" actId="1076"/>
          <ac:spMkLst>
            <pc:docMk/>
            <pc:sldMk cId="2349858454" sldId="283"/>
            <ac:spMk id="41" creationId="{88A5CEAB-B2E6-4839-8AD6-7EE18DC02FE3}"/>
          </ac:spMkLst>
        </pc:spChg>
        <pc:spChg chg="del">
          <ac:chgData name="Kat Salisbury" userId="b64cd180-038e-4743-8e05-afde79732230" providerId="ADAL" clId="{2739D253-B9CC-48FA-9198-605F153B9E0B}" dt="2021-05-13T09:44:11.512" v="820" actId="478"/>
          <ac:spMkLst>
            <pc:docMk/>
            <pc:sldMk cId="2349858454" sldId="283"/>
            <ac:spMk id="51" creationId="{4523A5BE-9308-44FC-BB2C-229C4B23268D}"/>
          </ac:spMkLst>
        </pc:spChg>
        <pc:spChg chg="mod">
          <ac:chgData name="Kat Salisbury" userId="b64cd180-038e-4743-8e05-afde79732230" providerId="ADAL" clId="{2739D253-B9CC-48FA-9198-605F153B9E0B}" dt="2021-05-13T11:16:58.160" v="1578" actId="164"/>
          <ac:spMkLst>
            <pc:docMk/>
            <pc:sldMk cId="2349858454" sldId="283"/>
            <ac:spMk id="53" creationId="{DBB970CA-CE75-4E49-94C0-09A026E18CDD}"/>
          </ac:spMkLst>
        </pc:spChg>
        <pc:grpChg chg="add mod">
          <ac:chgData name="Kat Salisbury" userId="b64cd180-038e-4743-8e05-afde79732230" providerId="ADAL" clId="{2739D253-B9CC-48FA-9198-605F153B9E0B}" dt="2021-05-13T11:16:58.160" v="1578" actId="164"/>
          <ac:grpSpMkLst>
            <pc:docMk/>
            <pc:sldMk cId="2349858454" sldId="283"/>
            <ac:grpSpMk id="7" creationId="{38921924-20DF-4336-BA05-69A87E3E6A8A}"/>
          </ac:grpSpMkLst>
        </pc:grpChg>
        <pc:grpChg chg="del">
          <ac:chgData name="Kat Salisbury" userId="b64cd180-038e-4743-8e05-afde79732230" providerId="ADAL" clId="{2739D253-B9CC-48FA-9198-605F153B9E0B}" dt="2021-05-13T09:43:28.215" v="767" actId="478"/>
          <ac:grpSpMkLst>
            <pc:docMk/>
            <pc:sldMk cId="2349858454" sldId="283"/>
            <ac:grpSpMk id="16" creationId="{97A6C4C2-9A2F-465A-8772-ACECC809BA9B}"/>
          </ac:grpSpMkLst>
        </pc:grpChg>
        <pc:grpChg chg="add del">
          <ac:chgData name="Kat Salisbury" userId="b64cd180-038e-4743-8e05-afde79732230" providerId="ADAL" clId="{2739D253-B9CC-48FA-9198-605F153B9E0B}" dt="2021-05-13T09:43:29.915" v="768" actId="478"/>
          <ac:grpSpMkLst>
            <pc:docMk/>
            <pc:sldMk cId="2349858454" sldId="283"/>
            <ac:grpSpMk id="32" creationId="{6407A3C1-7C59-4733-87EE-EAAA0B038B2A}"/>
          </ac:grpSpMkLst>
        </pc:grpChg>
        <pc:grpChg chg="del">
          <ac:chgData name="Kat Salisbury" userId="b64cd180-038e-4743-8e05-afde79732230" providerId="ADAL" clId="{2739D253-B9CC-48FA-9198-605F153B9E0B}" dt="2021-05-13T09:44:09.660" v="819" actId="478"/>
          <ac:grpSpMkLst>
            <pc:docMk/>
            <pc:sldMk cId="2349858454" sldId="283"/>
            <ac:grpSpMk id="52" creationId="{4BAACDDF-CEF7-44B7-9F2D-870531AAD765}"/>
          </ac:grpSpMkLst>
        </pc:grpChg>
        <pc:picChg chg="add mod">
          <ac:chgData name="Kat Salisbury" userId="b64cd180-038e-4743-8e05-afde79732230" providerId="ADAL" clId="{2739D253-B9CC-48FA-9198-605F153B9E0B}" dt="2021-05-13T09:44:40.405" v="825" actId="1076"/>
          <ac:picMkLst>
            <pc:docMk/>
            <pc:sldMk cId="2349858454" sldId="283"/>
            <ac:picMk id="3" creationId="{40DE0233-0DA6-4112-B36B-9CA46D66DBE6}"/>
          </ac:picMkLst>
        </pc:picChg>
        <pc:picChg chg="del">
          <ac:chgData name="Kat Salisbury" userId="b64cd180-038e-4743-8e05-afde79732230" providerId="ADAL" clId="{2739D253-B9CC-48FA-9198-605F153B9E0B}" dt="2021-05-13T09:43:17.169" v="760" actId="478"/>
          <ac:picMkLst>
            <pc:docMk/>
            <pc:sldMk cId="2349858454" sldId="283"/>
            <ac:picMk id="21" creationId="{AB2F67E1-8818-41A7-AD1A-CFEA70572111}"/>
          </ac:picMkLst>
        </pc:picChg>
        <pc:picChg chg="del">
          <ac:chgData name="Kat Salisbury" userId="b64cd180-038e-4743-8e05-afde79732230" providerId="ADAL" clId="{2739D253-B9CC-48FA-9198-605F153B9E0B}" dt="2021-05-13T09:43:23.836" v="765" actId="478"/>
          <ac:picMkLst>
            <pc:docMk/>
            <pc:sldMk cId="2349858454" sldId="283"/>
            <ac:picMk id="22" creationId="{59BCC248-9163-4E17-B89A-27D2C6DC499A}"/>
          </ac:picMkLst>
        </pc:picChg>
        <pc:picChg chg="del topLvl">
          <ac:chgData name="Kat Salisbury" userId="b64cd180-038e-4743-8e05-afde79732230" providerId="ADAL" clId="{2739D253-B9CC-48FA-9198-605F153B9E0B}" dt="2021-05-13T09:43:29.915" v="768" actId="478"/>
          <ac:picMkLst>
            <pc:docMk/>
            <pc:sldMk cId="2349858454" sldId="283"/>
            <ac:picMk id="23" creationId="{5963FF05-13A1-4A9C-BB51-E32A71D6328E}"/>
          </ac:picMkLst>
        </pc:picChg>
        <pc:picChg chg="del">
          <ac:chgData name="Kat Salisbury" userId="b64cd180-038e-4743-8e05-afde79732230" providerId="ADAL" clId="{2739D253-B9CC-48FA-9198-605F153B9E0B}" dt="2021-05-13T09:43:17.848" v="761" actId="478"/>
          <ac:picMkLst>
            <pc:docMk/>
            <pc:sldMk cId="2349858454" sldId="283"/>
            <ac:picMk id="40" creationId="{34A91263-D217-4D3A-AED7-73AD36E6E10B}"/>
          </ac:picMkLst>
        </pc:picChg>
      </pc:sldChg>
      <pc:sldChg chg="addSp delSp modSp add mod ord delAnim modAnim modNotesTx">
        <pc:chgData name="Kat Salisbury" userId="b64cd180-038e-4743-8e05-afde79732230" providerId="ADAL" clId="{2739D253-B9CC-48FA-9198-605F153B9E0B}" dt="2021-05-13T09:58:43.179" v="1183" actId="20577"/>
        <pc:sldMkLst>
          <pc:docMk/>
          <pc:sldMk cId="1829568533" sldId="284"/>
        </pc:sldMkLst>
        <pc:spChg chg="mod">
          <ac:chgData name="Kat Salisbury" userId="b64cd180-038e-4743-8e05-afde79732230" providerId="ADAL" clId="{2739D253-B9CC-48FA-9198-605F153B9E0B}" dt="2021-05-13T09:55:39.340" v="992" actId="20577"/>
          <ac:spMkLst>
            <pc:docMk/>
            <pc:sldMk cId="1829568533" sldId="284"/>
            <ac:spMk id="6" creationId="{E62588E9-EA66-421A-9377-37D8CFDB7762}"/>
          </ac:spMkLst>
        </pc:spChg>
        <pc:spChg chg="add mod">
          <ac:chgData name="Kat Salisbury" userId="b64cd180-038e-4743-8e05-afde79732230" providerId="ADAL" clId="{2739D253-B9CC-48FA-9198-605F153B9E0B}" dt="2021-05-13T09:56:56.413" v="1074" actId="14100"/>
          <ac:spMkLst>
            <pc:docMk/>
            <pc:sldMk cId="1829568533" sldId="284"/>
            <ac:spMk id="26" creationId="{DB2FF89F-D90B-4270-87E8-C37F2AB9D92C}"/>
          </ac:spMkLst>
        </pc:spChg>
        <pc:spChg chg="mod">
          <ac:chgData name="Kat Salisbury" userId="b64cd180-038e-4743-8e05-afde79732230" providerId="ADAL" clId="{2739D253-B9CC-48FA-9198-605F153B9E0B}" dt="2021-05-13T09:52:53.931" v="878" actId="20577"/>
          <ac:spMkLst>
            <pc:docMk/>
            <pc:sldMk cId="1829568533" sldId="284"/>
            <ac:spMk id="27" creationId="{052777B5-E32C-4CA0-AB20-06371A1A6837}"/>
          </ac:spMkLst>
        </pc:spChg>
        <pc:spChg chg="mod">
          <ac:chgData name="Kat Salisbury" userId="b64cd180-038e-4743-8e05-afde79732230" providerId="ADAL" clId="{2739D253-B9CC-48FA-9198-605F153B9E0B}" dt="2021-05-13T09:52:52.053" v="876" actId="20577"/>
          <ac:spMkLst>
            <pc:docMk/>
            <pc:sldMk cId="1829568533" sldId="284"/>
            <ac:spMk id="31" creationId="{B24CA429-3A37-4F38-8B55-08D996CA12F4}"/>
          </ac:spMkLst>
        </pc:spChg>
        <pc:spChg chg="mod">
          <ac:chgData name="Kat Salisbury" userId="b64cd180-038e-4743-8e05-afde79732230" providerId="ADAL" clId="{2739D253-B9CC-48FA-9198-605F153B9E0B}" dt="2021-05-13T09:55:06.396" v="990" actId="1076"/>
          <ac:spMkLst>
            <pc:docMk/>
            <pc:sldMk cId="1829568533" sldId="284"/>
            <ac:spMk id="41" creationId="{88A5CEAB-B2E6-4839-8AD6-7EE18DC02FE3}"/>
          </ac:spMkLst>
        </pc:spChg>
        <pc:spChg chg="mod">
          <ac:chgData name="Kat Salisbury" userId="b64cd180-038e-4743-8e05-afde79732230" providerId="ADAL" clId="{2739D253-B9CC-48FA-9198-605F153B9E0B}" dt="2021-05-13T09:58:16.919" v="1177" actId="20577"/>
          <ac:spMkLst>
            <pc:docMk/>
            <pc:sldMk cId="1829568533" sldId="284"/>
            <ac:spMk id="51" creationId="{4523A5BE-9308-44FC-BB2C-229C4B23268D}"/>
          </ac:spMkLst>
        </pc:spChg>
        <pc:spChg chg="mod">
          <ac:chgData name="Kat Salisbury" userId="b64cd180-038e-4743-8e05-afde79732230" providerId="ADAL" clId="{2739D253-B9CC-48FA-9198-605F153B9E0B}" dt="2021-05-13T09:58:22.676" v="1178" actId="1076"/>
          <ac:spMkLst>
            <pc:docMk/>
            <pc:sldMk cId="1829568533" sldId="284"/>
            <ac:spMk id="53" creationId="{DBB970CA-CE75-4E49-94C0-09A026E18CDD}"/>
          </ac:spMkLst>
        </pc:spChg>
        <pc:grpChg chg="del">
          <ac:chgData name="Kat Salisbury" userId="b64cd180-038e-4743-8e05-afde79732230" providerId="ADAL" clId="{2739D253-B9CC-48FA-9198-605F153B9E0B}" dt="2021-05-13T09:53:09.225" v="881" actId="478"/>
          <ac:grpSpMkLst>
            <pc:docMk/>
            <pc:sldMk cId="1829568533" sldId="284"/>
            <ac:grpSpMk id="52" creationId="{4BAACDDF-CEF7-44B7-9F2D-870531AAD765}"/>
          </ac:grpSpMkLst>
        </pc:grpChg>
        <pc:picChg chg="add mod">
          <ac:chgData name="Kat Salisbury" userId="b64cd180-038e-4743-8e05-afde79732230" providerId="ADAL" clId="{2739D253-B9CC-48FA-9198-605F153B9E0B}" dt="2021-05-13T09:54:15.407" v="886" actId="1440"/>
          <ac:picMkLst>
            <pc:docMk/>
            <pc:sldMk cId="1829568533" sldId="284"/>
            <ac:picMk id="3" creationId="{9A3E7ED3-E003-49E9-8B06-E4EFD939B809}"/>
          </ac:picMkLst>
        </pc:picChg>
        <pc:picChg chg="add mod">
          <ac:chgData name="Kat Salisbury" userId="b64cd180-038e-4743-8e05-afde79732230" providerId="ADAL" clId="{2739D253-B9CC-48FA-9198-605F153B9E0B}" dt="2021-05-13T09:56:16.060" v="1016" actId="1076"/>
          <ac:picMkLst>
            <pc:docMk/>
            <pc:sldMk cId="1829568533" sldId="284"/>
            <ac:picMk id="24" creationId="{522F40A4-4906-4587-ACEB-0B1DAB0EDF19}"/>
          </ac:picMkLst>
        </pc:picChg>
        <pc:picChg chg="del">
          <ac:chgData name="Kat Salisbury" userId="b64cd180-038e-4743-8e05-afde79732230" providerId="ADAL" clId="{2739D253-B9CC-48FA-9198-605F153B9E0B}" dt="2021-05-13T09:52:55.459" v="879" actId="478"/>
          <ac:picMkLst>
            <pc:docMk/>
            <pc:sldMk cId="1829568533" sldId="284"/>
            <ac:picMk id="40" creationId="{34A91263-D217-4D3A-AED7-73AD36E6E10B}"/>
          </ac:picMkLst>
        </pc:picChg>
        <pc:picChg chg="del">
          <ac:chgData name="Kat Salisbury" userId="b64cd180-038e-4743-8e05-afde79732230" providerId="ADAL" clId="{2739D253-B9CC-48FA-9198-605F153B9E0B}" dt="2021-05-13T09:53:07.922" v="880" actId="478"/>
          <ac:picMkLst>
            <pc:docMk/>
            <pc:sldMk cId="1829568533" sldId="284"/>
            <ac:picMk id="48" creationId="{23A792BC-DC63-4D75-B6D3-DF5630F4C42A}"/>
          </ac:picMkLst>
        </pc:picChg>
        <pc:cxnChg chg="add mod">
          <ac:chgData name="Kat Salisbury" userId="b64cd180-038e-4743-8e05-afde79732230" providerId="ADAL" clId="{2739D253-B9CC-48FA-9198-605F153B9E0B}" dt="2021-05-13T09:56:29.205" v="1018" actId="1076"/>
          <ac:cxnSpMkLst>
            <pc:docMk/>
            <pc:sldMk cId="1829568533" sldId="284"/>
            <ac:cxnSpMk id="25" creationId="{2A67D1BE-DCAF-448E-850A-88999B5BC864}"/>
          </ac:cxnSpMkLst>
        </pc:cxnChg>
      </pc:sldChg>
    </pc:docChg>
  </pc:docChgLst>
  <pc:docChgLst>
    <pc:chgData name="Kat Salisbury" userId="S::kat@2simple.com::b64cd180-038e-4743-8e05-afde79732230" providerId="AD" clId="Web-{441DD793-51F2-9D09-D2D4-C0BACCED8F13}"/>
    <pc:docChg chg="modSld">
      <pc:chgData name="Kat Salisbury" userId="S::kat@2simple.com::b64cd180-038e-4743-8e05-afde79732230" providerId="AD" clId="Web-{441DD793-51F2-9D09-D2D4-C0BACCED8F13}" dt="2021-05-13T14:09:26.810" v="9" actId="1076"/>
      <pc:docMkLst>
        <pc:docMk/>
      </pc:docMkLst>
      <pc:sldChg chg="modSp">
        <pc:chgData name="Kat Salisbury" userId="S::kat@2simple.com::b64cd180-038e-4743-8e05-afde79732230" providerId="AD" clId="Web-{441DD793-51F2-9D09-D2D4-C0BACCED8F13}" dt="2021-05-13T14:08:10.681" v="2" actId="20577"/>
        <pc:sldMkLst>
          <pc:docMk/>
          <pc:sldMk cId="2631787978" sldId="259"/>
        </pc:sldMkLst>
        <pc:spChg chg="mod">
          <ac:chgData name="Kat Salisbury" userId="S::kat@2simple.com::b64cd180-038e-4743-8e05-afde79732230" providerId="AD" clId="Web-{441DD793-51F2-9D09-D2D4-C0BACCED8F13}" dt="2021-05-13T14:08:10.681" v="2" actId="20577"/>
          <ac:spMkLst>
            <pc:docMk/>
            <pc:sldMk cId="2631787978" sldId="259"/>
            <ac:spMk id="50" creationId="{5BD2E6C4-3F7D-4254-9273-6DF4F27826DE}"/>
          </ac:spMkLst>
        </pc:spChg>
      </pc:sldChg>
      <pc:sldChg chg="modSp">
        <pc:chgData name="Kat Salisbury" userId="S::kat@2simple.com::b64cd180-038e-4743-8e05-afde79732230" providerId="AD" clId="Web-{441DD793-51F2-9D09-D2D4-C0BACCED8F13}" dt="2021-05-13T14:09:26.810" v="9" actId="1076"/>
        <pc:sldMkLst>
          <pc:docMk/>
          <pc:sldMk cId="914258730" sldId="275"/>
        </pc:sldMkLst>
        <pc:spChg chg="mod">
          <ac:chgData name="Kat Salisbury" userId="S::kat@2simple.com::b64cd180-038e-4743-8e05-afde79732230" providerId="AD" clId="Web-{441DD793-51F2-9D09-D2D4-C0BACCED8F13}" dt="2021-05-13T14:09:26.810" v="9" actId="1076"/>
          <ac:spMkLst>
            <pc:docMk/>
            <pc:sldMk cId="914258730" sldId="275"/>
            <ac:spMk id="42" creationId="{CE2A45F4-305F-4FED-9033-7D03D51FC0B3}"/>
          </ac:spMkLst>
        </pc:spChg>
        <pc:picChg chg="mod">
          <ac:chgData name="Kat Salisbury" userId="S::kat@2simple.com::b64cd180-038e-4743-8e05-afde79732230" providerId="AD" clId="Web-{441DD793-51F2-9D09-D2D4-C0BACCED8F13}" dt="2021-05-13T14:09:19.137" v="8" actId="1076"/>
          <ac:picMkLst>
            <pc:docMk/>
            <pc:sldMk cId="914258730" sldId="275"/>
            <ac:picMk id="43" creationId="{8A071579-2E6D-42C6-9813-0FF1FA5B94E1}"/>
          </ac:picMkLst>
        </pc:picChg>
        <pc:picChg chg="mod">
          <ac:chgData name="Kat Salisbury" userId="S::kat@2simple.com::b64cd180-038e-4743-8e05-afde79732230" providerId="AD" clId="Web-{441DD793-51F2-9D09-D2D4-C0BACCED8F13}" dt="2021-05-13T14:09:15.090" v="6" actId="1076"/>
          <ac:picMkLst>
            <pc:docMk/>
            <pc:sldMk cId="914258730" sldId="275"/>
            <ac:picMk id="45" creationId="{C9D006E1-4794-4138-9F1C-9425F754C295}"/>
          </ac:picMkLst>
        </pc:picChg>
      </pc:sldChg>
    </pc:docChg>
  </pc:docChgLst>
  <pc:docChgLst>
    <pc:chgData name="Kat Salisbury" userId="b64cd180-038e-4743-8e05-afde79732230" providerId="ADAL" clId="{FA235C79-4EF4-48F1-A1A5-072F3EE615BF}"/>
    <pc:docChg chg="custSel modSld">
      <pc:chgData name="Kat Salisbury" userId="b64cd180-038e-4743-8e05-afde79732230" providerId="ADAL" clId="{FA235C79-4EF4-48F1-A1A5-072F3EE615BF}" dt="2021-05-26T12:39:28.077" v="46" actId="313"/>
      <pc:docMkLst>
        <pc:docMk/>
      </pc:docMkLst>
      <pc:sldChg chg="modNotesTx">
        <pc:chgData name="Kat Salisbury" userId="b64cd180-038e-4743-8e05-afde79732230" providerId="ADAL" clId="{FA235C79-4EF4-48F1-A1A5-072F3EE615BF}" dt="2021-05-26T12:39:23.634" v="44" actId="313"/>
        <pc:sldMkLst>
          <pc:docMk/>
          <pc:sldMk cId="868589891" sldId="256"/>
        </pc:sldMkLst>
      </pc:sldChg>
      <pc:sldChg chg="modNotesTx">
        <pc:chgData name="Kat Salisbury" userId="b64cd180-038e-4743-8e05-afde79732230" providerId="ADAL" clId="{FA235C79-4EF4-48F1-A1A5-072F3EE615BF}" dt="2021-05-26T12:39:25.834" v="45" actId="313"/>
        <pc:sldMkLst>
          <pc:docMk/>
          <pc:sldMk cId="2631787978" sldId="259"/>
        </pc:sldMkLst>
      </pc:sldChg>
      <pc:sldChg chg="modSp mod modNotesTx">
        <pc:chgData name="Kat Salisbury" userId="b64cd180-038e-4743-8e05-afde79732230" providerId="ADAL" clId="{FA235C79-4EF4-48F1-A1A5-072F3EE615BF}" dt="2021-05-26T12:39:22.126" v="43" actId="313"/>
        <pc:sldMkLst>
          <pc:docMk/>
          <pc:sldMk cId="423481904" sldId="269"/>
        </pc:sldMkLst>
        <pc:spChg chg="mod">
          <ac:chgData name="Kat Salisbury" userId="b64cd180-038e-4743-8e05-afde79732230" providerId="ADAL" clId="{FA235C79-4EF4-48F1-A1A5-072F3EE615BF}" dt="2021-05-24T14:40:45.178" v="27" actId="20577"/>
          <ac:spMkLst>
            <pc:docMk/>
            <pc:sldMk cId="423481904" sldId="269"/>
            <ac:spMk id="15" creationId="{72BC950F-0BD8-48D6-AEBF-99C39BFC8E8B}"/>
          </ac:spMkLst>
        </pc:spChg>
      </pc:sldChg>
      <pc:sldChg chg="addSp delSp modSp mod">
        <pc:chgData name="Kat Salisbury" userId="b64cd180-038e-4743-8e05-afde79732230" providerId="ADAL" clId="{FA235C79-4EF4-48F1-A1A5-072F3EE615BF}" dt="2021-05-24T14:41:52.458" v="33" actId="1076"/>
        <pc:sldMkLst>
          <pc:docMk/>
          <pc:sldMk cId="2264518228" sldId="270"/>
        </pc:sldMkLst>
        <pc:picChg chg="del">
          <ac:chgData name="Kat Salisbury" userId="b64cd180-038e-4743-8e05-afde79732230" providerId="ADAL" clId="{FA235C79-4EF4-48F1-A1A5-072F3EE615BF}" dt="2021-05-24T14:41:28.510" v="31" actId="478"/>
          <ac:picMkLst>
            <pc:docMk/>
            <pc:sldMk cId="2264518228" sldId="270"/>
            <ac:picMk id="8" creationId="{65B06272-D786-411F-871F-E042A003E18F}"/>
          </ac:picMkLst>
        </pc:picChg>
        <pc:picChg chg="add mod">
          <ac:chgData name="Kat Salisbury" userId="b64cd180-038e-4743-8e05-afde79732230" providerId="ADAL" clId="{FA235C79-4EF4-48F1-A1A5-072F3EE615BF}" dt="2021-05-24T14:41:52.458" v="33" actId="1076"/>
          <ac:picMkLst>
            <pc:docMk/>
            <pc:sldMk cId="2264518228" sldId="270"/>
            <ac:picMk id="11" creationId="{DF45965A-ACFC-460C-986D-7C05EBA356C7}"/>
          </ac:picMkLst>
        </pc:picChg>
      </pc:sldChg>
      <pc:sldChg chg="modSp mod">
        <pc:chgData name="Kat Salisbury" userId="b64cd180-038e-4743-8e05-afde79732230" providerId="ADAL" clId="{FA235C79-4EF4-48F1-A1A5-072F3EE615BF}" dt="2021-05-24T14:41:03.771" v="30" actId="1076"/>
        <pc:sldMkLst>
          <pc:docMk/>
          <pc:sldMk cId="914258730" sldId="275"/>
        </pc:sldMkLst>
        <pc:picChg chg="mod">
          <ac:chgData name="Kat Salisbury" userId="b64cd180-038e-4743-8e05-afde79732230" providerId="ADAL" clId="{FA235C79-4EF4-48F1-A1A5-072F3EE615BF}" dt="2021-05-24T14:41:01.396" v="29" actId="1076"/>
          <ac:picMkLst>
            <pc:docMk/>
            <pc:sldMk cId="914258730" sldId="275"/>
            <ac:picMk id="43" creationId="{8A071579-2E6D-42C6-9813-0FF1FA5B94E1}"/>
          </ac:picMkLst>
        </pc:picChg>
        <pc:picChg chg="mod">
          <ac:chgData name="Kat Salisbury" userId="b64cd180-038e-4743-8e05-afde79732230" providerId="ADAL" clId="{FA235C79-4EF4-48F1-A1A5-072F3EE615BF}" dt="2021-05-24T14:41:03.771" v="30" actId="1076"/>
          <ac:picMkLst>
            <pc:docMk/>
            <pc:sldMk cId="914258730" sldId="275"/>
            <ac:picMk id="45" creationId="{C9D006E1-4794-4138-9F1C-9425F754C295}"/>
          </ac:picMkLst>
        </pc:picChg>
      </pc:sldChg>
      <pc:sldChg chg="modNotesTx">
        <pc:chgData name="Kat Salisbury" userId="b64cd180-038e-4743-8e05-afde79732230" providerId="ADAL" clId="{FA235C79-4EF4-48F1-A1A5-072F3EE615BF}" dt="2021-05-26T12:39:28.077" v="46" actId="313"/>
        <pc:sldMkLst>
          <pc:docMk/>
          <pc:sldMk cId="2294258269" sldId="28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B699ED-DCBF-443D-BE23-2A84295EB88D}" type="datetimeFigureOut">
              <a:rPr lang="en-GB" smtClean="0"/>
              <a:t>03/06/2021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B01E05-DB08-4C28-BF09-AE681D68E868}" type="slidenum">
              <a:rPr lang="en-GB" smtClean="0"/>
              <a:t>‹#›</a:t>
            </a:fld>
            <a:endParaRPr lang="en-GB"/>
          </a:p>
        </p:txBody>
      </p:sp>
    </p:spTree>
    <p:extLst>
      <p:ext uri="{BB962C8B-B14F-4D97-AF65-F5344CB8AC3E}">
        <p14:creationId xmlns:p14="http://schemas.microsoft.com/office/powerpoint/2010/main" val="1724826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purplemash.com/#tab/Teachers/computing_sow/computing_sow_y1/computing_sow_y1_unit_1-7" TargetMode="External"/><Relationship Id="rId2" Type="http://schemas.openxmlformats.org/officeDocument/2006/relationships/slide" Target="../slides/slide1.xml"/><Relationship Id="rId1" Type="http://schemas.openxmlformats.org/officeDocument/2006/relationships/notesMaster" Target="../notesMasters/notesMaster1.xml"/><Relationship Id="rId5" Type="http://schemas.openxmlformats.org/officeDocument/2006/relationships/hyperlink" Target="https://www.purplemash.com/#app/purplemash/2GoChallenges" TargetMode="External"/><Relationship Id="rId4" Type="http://schemas.openxmlformats.org/officeDocument/2006/relationships/hyperlink" Target="https://www.purplemash.com/app/tools/2go"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pPr>
            <a:r>
              <a:rPr lang="en-GB" sz="1800" u="none" dirty="0">
                <a:solidFill>
                  <a:srgbClr val="000000"/>
                </a:solidFill>
                <a:effectLst/>
                <a:latin typeface="Nunito" panose="00000500000000000000" pitchFamily="2" charset="0"/>
                <a:ea typeface="Times New Roman" panose="02020603050405020304" pitchFamily="18" charset="0"/>
                <a:cs typeface="Calibri" panose="020F0502020204030204" pitchFamily="34" charset="0"/>
              </a:rPr>
              <a:t>Unless otherwise stated, all resources can be found on the </a:t>
            </a:r>
            <a:r>
              <a:rPr lang="en-GB" sz="1800" b="1" u="sng" dirty="0">
                <a:solidFill>
                  <a:schemeClr val="tx1"/>
                </a:solidFill>
                <a:effectLst/>
                <a:latin typeface="Nunito" panose="00000500000000000000" pitchFamily="2"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unit main page</a:t>
            </a:r>
            <a:r>
              <a:rPr lang="en-GB" sz="1800" u="none" dirty="0">
                <a:solidFill>
                  <a:srgbClr val="000000"/>
                </a:solidFill>
                <a:effectLst/>
                <a:latin typeface="Nunito" panose="00000500000000000000" pitchFamily="2" charset="0"/>
                <a:ea typeface="Times New Roman" panose="02020603050405020304" pitchFamily="18" charset="0"/>
                <a:cs typeface="Calibri" panose="020F0502020204030204" pitchFamily="34" charset="0"/>
              </a:rPr>
              <a:t>. From here, they can be set as 2dos by clicking on the icon. </a:t>
            </a:r>
            <a:endParaRPr lang="en-GB" sz="1800" u="none" dirty="0">
              <a:effectLst/>
              <a:latin typeface="Nunito" panose="00000500000000000000" pitchFamily="2" charset="0"/>
              <a:ea typeface="Times New Roman" panose="02020603050405020304" pitchFamily="18" charset="0"/>
              <a:cs typeface="Times New Roman" panose="02020603050405020304" pitchFamily="18" charset="0"/>
            </a:endParaRPr>
          </a:p>
          <a:p>
            <a:pPr marL="342900" lvl="0" indent="-342900">
              <a:buFont typeface="Symbol" panose="05050102010706020507" pitchFamily="18" charset="2"/>
              <a:buChar char=""/>
            </a:pPr>
            <a:r>
              <a:rPr lang="en-GB" sz="1800" b="1" u="sng" dirty="0">
                <a:solidFill>
                  <a:schemeClr val="tx1"/>
                </a:solidFill>
                <a:effectLst/>
                <a:latin typeface="Nunito" panose="00000500000000000000" pitchFamily="2" charset="0"/>
                <a:ea typeface="MS Mincho" panose="02020609040205080304" pitchFamily="49" charset="-128"/>
                <a:cs typeface="Calibri" panose="020F0502020204030204" pitchFamily="34" charset="0"/>
                <a:hlinkClick r:id="rId4">
                  <a:extLst>
                    <a:ext uri="{A12FA001-AC4F-418D-AE19-62706E023703}">
                      <ahyp:hlinkClr xmlns:ahyp="http://schemas.microsoft.com/office/drawing/2018/hyperlinkcolor" val="tx"/>
                    </a:ext>
                  </a:extLst>
                </a:hlinkClick>
              </a:rPr>
              <a:t>2Go</a:t>
            </a:r>
            <a:r>
              <a:rPr lang="en-GB" sz="1800" dirty="0">
                <a:effectLst/>
                <a:latin typeface="Nunito" panose="00000500000000000000" pitchFamily="2" charset="0"/>
                <a:ea typeface="MS Mincho" panose="02020609040205080304" pitchFamily="49" charset="-128"/>
                <a:cs typeface="Calibri" panose="020F0502020204030204" pitchFamily="34" charset="0"/>
              </a:rPr>
              <a:t>, which can be found on Purple Mash in the Tools area.</a:t>
            </a:r>
            <a:endParaRPr lang="en-GB" sz="1800" dirty="0">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buFont typeface="Symbol" panose="05050102010706020507" pitchFamily="18" charset="2"/>
              <a:buChar char=""/>
            </a:pPr>
            <a:r>
              <a:rPr lang="en-GB" sz="1800" dirty="0">
                <a:effectLst/>
                <a:latin typeface="Nunito" panose="00000500000000000000" pitchFamily="2" charset="0"/>
                <a:ea typeface="Arial" panose="020B0604020202020204" pitchFamily="34" charset="0"/>
                <a:cs typeface="Calibri" panose="020F0502020204030204" pitchFamily="34" charset="0"/>
              </a:rPr>
              <a:t>Additional extension activities for the 2Go challenges can be found at:</a:t>
            </a:r>
            <a:endParaRPr lang="en-GB" sz="1800" dirty="0">
              <a:effectLst/>
              <a:latin typeface="Nunito" panose="00000500000000000000" pitchFamily="2" charset="0"/>
              <a:ea typeface="MS Mincho" panose="02020609040205080304" pitchFamily="49" charset="-128"/>
              <a:cs typeface="Times New Roman" panose="02020603050405020304" pitchFamily="18" charset="0"/>
            </a:endParaRPr>
          </a:p>
          <a:p>
            <a:pPr marL="457200"/>
            <a:r>
              <a:rPr lang="en-GB" sz="1800" b="1" u="sng" dirty="0">
                <a:solidFill>
                  <a:schemeClr val="tx1"/>
                </a:solidFill>
                <a:effectLst/>
                <a:latin typeface="Nunito" panose="00000500000000000000" pitchFamily="2" charset="0"/>
                <a:ea typeface="Arial" panose="020B060402020202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https://www.purplemash.com/#app/purplemash/2GoChallenges</a:t>
            </a:r>
            <a:endParaRPr lang="en-GB" sz="1800" b="1" dirty="0">
              <a:solidFill>
                <a:schemeClr val="tx1"/>
              </a:solidFill>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buFont typeface="Symbol" panose="05050102010706020507" pitchFamily="18" charset="2"/>
              <a:buChar char=""/>
            </a:pPr>
            <a:r>
              <a:rPr lang="en-GB" sz="1800" dirty="0">
                <a:effectLst/>
                <a:latin typeface="Nunito" panose="00000500000000000000" pitchFamily="2" charset="0"/>
                <a:ea typeface="Arial" panose="020B0604020202020204" pitchFamily="34" charset="0"/>
                <a:cs typeface="Calibri" panose="020F0502020204030204" pitchFamily="34" charset="0"/>
              </a:rPr>
              <a:t>To make the most of this unit, it would be helpful if the children had had the opportunity to work with simple programmable toys to help develop directional language before engaging with this unit of work.</a:t>
            </a:r>
            <a:endParaRPr lang="en-GB" sz="1800" dirty="0">
              <a:effectLst/>
              <a:latin typeface="Nunito" panose="00000500000000000000" pitchFamily="2" charset="0"/>
              <a:ea typeface="MS Mincho" panose="02020609040205080304" pitchFamily="49" charset="-128"/>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1</a:t>
            </a:fld>
            <a:endParaRPr lang="en-GB"/>
          </a:p>
        </p:txBody>
      </p:sp>
    </p:spTree>
    <p:extLst>
      <p:ext uri="{BB962C8B-B14F-4D97-AF65-F5344CB8AC3E}">
        <p14:creationId xmlns:p14="http://schemas.microsoft.com/office/powerpoint/2010/main" val="1698924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Nunito" panose="00000500000000000000" pitchFamily="2" charset="0"/>
                <a:ea typeface="Times New Roman" panose="02020603050405020304" pitchFamily="18" charset="0"/>
                <a:cs typeface="Times New Roman" panose="02020603050405020304" pitchFamily="18" charset="0"/>
              </a:rPr>
              <a:t>Use </a:t>
            </a:r>
            <a:r>
              <a:rPr lang="en-GB" sz="1200" b="1" dirty="0">
                <a:effectLst/>
                <a:latin typeface="Nunito" panose="00000500000000000000" pitchFamily="2" charset="0"/>
                <a:ea typeface="Times New Roman" panose="02020603050405020304" pitchFamily="18" charset="0"/>
                <a:cs typeface="Times New Roman" panose="02020603050405020304" pitchFamily="18" charset="0"/>
              </a:rPr>
              <a:t>slide 10</a:t>
            </a:r>
            <a:r>
              <a:rPr lang="en-GB" sz="1200" dirty="0">
                <a:effectLst/>
                <a:latin typeface="Nunito" panose="00000500000000000000" pitchFamily="2" charset="0"/>
                <a:ea typeface="Times New Roman" panose="02020603050405020304" pitchFamily="18" charset="0"/>
                <a:cs typeface="Times New Roman" panose="02020603050405020304" pitchFamily="18" charset="0"/>
              </a:rPr>
              <a:t> to display extension tasks found on the </a:t>
            </a:r>
            <a:r>
              <a:rPr lang="en-GB" sz="1200" b="1" dirty="0">
                <a:effectLst/>
                <a:latin typeface="Nunito" panose="00000500000000000000" pitchFamily="2" charset="0"/>
                <a:ea typeface="Times New Roman" panose="02020603050405020304" pitchFamily="18" charset="0"/>
                <a:cs typeface="Times New Roman" panose="02020603050405020304" pitchFamily="18" charset="0"/>
              </a:rPr>
              <a:t>main unit page.</a:t>
            </a:r>
          </a:p>
          <a:p>
            <a:pPr>
              <a:lnSpc>
                <a:spcPct val="107000"/>
              </a:lnSpc>
              <a:spcAft>
                <a:spcPts val="600"/>
              </a:spcAft>
            </a:pPr>
            <a:r>
              <a:rPr lang="en-GB" sz="1800" dirty="0">
                <a:effectLst/>
                <a:latin typeface="Nunito" panose="00000500000000000000" pitchFamily="2" charset="0"/>
                <a:ea typeface="MS Mincho" panose="02020609040205080304" pitchFamily="49" charset="-128"/>
                <a:cs typeface="Calibri" panose="020F0502020204030204" pitchFamily="34" charset="0"/>
              </a:rPr>
              <a:t>Lesson 3 Level 1 uses the direction keys in Challenge 5. </a:t>
            </a:r>
            <a:endParaRPr lang="en-GB" sz="1800" dirty="0">
              <a:effectLst/>
              <a:latin typeface="Nunito" panose="00000500000000000000" pitchFamily="2" charset="0"/>
              <a:ea typeface="MS Mincho" panose="02020609040205080304" pitchFamily="49" charset="-128"/>
              <a:cs typeface="Times New Roman" panose="02020603050405020304" pitchFamily="18" charset="0"/>
            </a:endParaRPr>
          </a:p>
          <a:p>
            <a:pPr>
              <a:lnSpc>
                <a:spcPct val="107000"/>
              </a:lnSpc>
              <a:spcAft>
                <a:spcPts val="600"/>
              </a:spcAft>
            </a:pPr>
            <a:r>
              <a:rPr lang="en-GB" sz="1800" dirty="0">
                <a:effectLst/>
                <a:latin typeface="Nunito" panose="00000500000000000000" pitchFamily="2" charset="0"/>
                <a:ea typeface="MS Mincho" panose="02020609040205080304" pitchFamily="49" charset="-128"/>
                <a:cs typeface="Calibri" panose="020F0502020204030204" pitchFamily="34" charset="0"/>
              </a:rPr>
              <a:t>Lesson 3 Level 2 uses the direction keys in Challenge 6.</a:t>
            </a:r>
            <a:endParaRPr lang="en-GB" sz="1800" dirty="0">
              <a:effectLst/>
              <a:latin typeface="Nunito" panose="00000500000000000000" pitchFamily="2" charset="0"/>
              <a:ea typeface="MS Mincho" panose="020206090402050803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B01E05-DB08-4C28-BF09-AE681D68E86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2677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Nunito" panose="00000500000000000000" pitchFamily="2" charset="0"/>
                <a:ea typeface="Times New Roman" panose="02020603050405020304" pitchFamily="18" charset="0"/>
                <a:cs typeface="Times New Roman" panose="02020603050405020304" pitchFamily="18" charset="0"/>
              </a:rPr>
              <a:t>Review the success criteria on </a:t>
            </a:r>
            <a:r>
              <a:rPr lang="en-GB" sz="1800" b="1" dirty="0">
                <a:effectLst/>
                <a:latin typeface="Nunito" panose="00000500000000000000" pitchFamily="2" charset="0"/>
                <a:ea typeface="Times New Roman" panose="02020603050405020304" pitchFamily="18" charset="0"/>
                <a:cs typeface="Times New Roman" panose="02020603050405020304" pitchFamily="18" charset="0"/>
              </a:rPr>
              <a:t>slide 11.</a:t>
            </a:r>
            <a:r>
              <a:rPr lang="en-GB" sz="1800" dirty="0">
                <a:effectLst/>
                <a:latin typeface="Nunito" panose="00000500000000000000" pitchFamily="2" charset="0"/>
                <a:ea typeface="Times New Roman" panose="02020603050405020304" pitchFamily="18" charset="0"/>
                <a:cs typeface="Times New Roman" panose="02020603050405020304" pitchFamily="18" charset="0"/>
              </a:rPr>
              <a:t> children could rate how well they achieved this using a show of hands.</a:t>
            </a:r>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11</a:t>
            </a:fld>
            <a:endParaRPr lang="en-GB"/>
          </a:p>
        </p:txBody>
      </p:sp>
    </p:spTree>
    <p:extLst>
      <p:ext uri="{BB962C8B-B14F-4D97-AF65-F5344CB8AC3E}">
        <p14:creationId xmlns:p14="http://schemas.microsoft.com/office/powerpoint/2010/main" val="926397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Nunito" panose="00000500000000000000" pitchFamily="2" charset="0"/>
                <a:ea typeface="Times New Roman" panose="02020603050405020304" pitchFamily="18" charset="0"/>
                <a:cs typeface="Times New Roman" panose="02020603050405020304" pitchFamily="18" charset="0"/>
              </a:rPr>
              <a:t>Display </a:t>
            </a:r>
            <a:r>
              <a:rPr lang="en-GB" sz="1800" b="1" dirty="0">
                <a:effectLst/>
                <a:latin typeface="Nunito" panose="00000500000000000000" pitchFamily="2" charset="0"/>
                <a:ea typeface="Times New Roman" panose="02020603050405020304" pitchFamily="18" charset="0"/>
                <a:cs typeface="Times New Roman" panose="02020603050405020304" pitchFamily="18" charset="0"/>
              </a:rPr>
              <a:t>slide 2</a:t>
            </a:r>
            <a:r>
              <a:rPr lang="en-GB" sz="1800" dirty="0">
                <a:effectLst/>
                <a:latin typeface="Nunito" panose="00000500000000000000" pitchFamily="2" charset="0"/>
                <a:ea typeface="Times New Roman" panose="02020603050405020304" pitchFamily="18" charset="0"/>
                <a:cs typeface="Times New Roman" panose="02020603050405020304" pitchFamily="18" charset="0"/>
              </a:rPr>
              <a:t> and outline the lesson aims.</a:t>
            </a:r>
          </a:p>
          <a:p>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2</a:t>
            </a:fld>
            <a:endParaRPr lang="en-GB"/>
          </a:p>
        </p:txBody>
      </p:sp>
    </p:spTree>
    <p:extLst>
      <p:ext uri="{BB962C8B-B14F-4D97-AF65-F5344CB8AC3E}">
        <p14:creationId xmlns:p14="http://schemas.microsoft.com/office/powerpoint/2010/main" val="3706176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Nunito" panose="00000500000000000000" pitchFamily="2" charset="0"/>
                <a:ea typeface="Times New Roman" panose="02020603050405020304" pitchFamily="18" charset="0"/>
                <a:cs typeface="Times New Roman" panose="02020603050405020304" pitchFamily="18" charset="0"/>
              </a:rPr>
              <a:t>Display </a:t>
            </a:r>
            <a:r>
              <a:rPr lang="en-GB" sz="1800" b="1" dirty="0">
                <a:effectLst/>
                <a:latin typeface="Nunito" panose="00000500000000000000" pitchFamily="2" charset="0"/>
                <a:ea typeface="Times New Roman" panose="02020603050405020304" pitchFamily="18" charset="0"/>
                <a:cs typeface="Times New Roman" panose="02020603050405020304" pitchFamily="18" charset="0"/>
              </a:rPr>
              <a:t>slide 3</a:t>
            </a:r>
            <a:r>
              <a:rPr lang="en-GB" sz="1800" dirty="0">
                <a:effectLst/>
                <a:latin typeface="Nunito" panose="00000500000000000000" pitchFamily="2" charset="0"/>
                <a:ea typeface="Times New Roman" panose="02020603050405020304" pitchFamily="18" charset="0"/>
                <a:cs typeface="Times New Roman" panose="02020603050405020304" pitchFamily="18" charset="0"/>
              </a:rPr>
              <a:t> and outline the success criteria.</a:t>
            </a:r>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3</a:t>
            </a:fld>
            <a:endParaRPr lang="en-GB"/>
          </a:p>
        </p:txBody>
      </p:sp>
    </p:spTree>
    <p:extLst>
      <p:ext uri="{BB962C8B-B14F-4D97-AF65-F5344CB8AC3E}">
        <p14:creationId xmlns:p14="http://schemas.microsoft.com/office/powerpoint/2010/main" val="1230086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228600">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Display </a:t>
            </a:r>
            <a:r>
              <a:rPr lang="en-GB" sz="1800" b="1" dirty="0">
                <a:effectLst/>
                <a:latin typeface="Nunito" panose="00000500000000000000" pitchFamily="2" charset="0"/>
                <a:ea typeface="MS Mincho" panose="02020609040205080304" pitchFamily="49" charset="-128"/>
                <a:cs typeface="Times New Roman" panose="02020603050405020304" pitchFamily="18" charset="0"/>
              </a:rPr>
              <a:t>slide 4</a:t>
            </a:r>
            <a:r>
              <a:rPr lang="en-GB" sz="1800" dirty="0">
                <a:effectLst/>
                <a:latin typeface="Nunito" panose="00000500000000000000" pitchFamily="2" charset="0"/>
                <a:ea typeface="MS Mincho" panose="02020609040205080304" pitchFamily="49" charset="-128"/>
                <a:cs typeface="Times New Roman" panose="02020603050405020304" pitchFamily="18" charset="0"/>
              </a:rPr>
              <a:t> and remind children what 2Go is and how the direction keys work to create an algorithm (list of instructions).</a:t>
            </a:r>
            <a:endParaRPr lang="en-GB" dirty="0"/>
          </a:p>
        </p:txBody>
      </p:sp>
      <p:sp>
        <p:nvSpPr>
          <p:cNvPr id="4" name="Slide Number Placeholder 3"/>
          <p:cNvSpPr>
            <a:spLocks noGrp="1"/>
          </p:cNvSpPr>
          <p:nvPr>
            <p:ph type="sldNum" sz="quarter" idx="5"/>
          </p:nvPr>
        </p:nvSpPr>
        <p:spPr/>
        <p:txBody>
          <a:bodyPr/>
          <a:lstStyle/>
          <a:p>
            <a:fld id="{C2B01E05-DB08-4C28-BF09-AE681D68E868}" type="slidenum">
              <a:rPr lang="en-GB" smtClean="0"/>
              <a:t>4</a:t>
            </a:fld>
            <a:endParaRPr lang="en-GB"/>
          </a:p>
        </p:txBody>
      </p:sp>
    </p:spTree>
    <p:extLst>
      <p:ext uri="{BB962C8B-B14F-4D97-AF65-F5344CB8AC3E}">
        <p14:creationId xmlns:p14="http://schemas.microsoft.com/office/powerpoint/2010/main" val="3213380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Use </a:t>
            </a:r>
            <a:r>
              <a:rPr lang="en-GB" sz="1800" b="1" dirty="0">
                <a:effectLst/>
                <a:latin typeface="Nunito" panose="00000500000000000000" pitchFamily="2" charset="0"/>
                <a:ea typeface="MS Mincho" panose="02020609040205080304" pitchFamily="49" charset="-128"/>
                <a:cs typeface="Times New Roman" panose="02020603050405020304" pitchFamily="18" charset="0"/>
              </a:rPr>
              <a:t>slide 5</a:t>
            </a:r>
            <a:r>
              <a:rPr lang="en-GB" sz="1800" dirty="0">
                <a:effectLst/>
                <a:latin typeface="Nunito" panose="00000500000000000000" pitchFamily="2" charset="0"/>
                <a:ea typeface="MS Mincho" panose="02020609040205080304" pitchFamily="49" charset="-128"/>
                <a:cs typeface="Times New Roman" panose="02020603050405020304" pitchFamily="18" charset="0"/>
              </a:rPr>
              <a:t> to introduce and demonstrate challenge 5. </a:t>
            </a:r>
          </a:p>
          <a:p>
            <a:pPr>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The new program list will give the children the opportunity to create a longer program and may help them with the next activities.</a:t>
            </a:r>
          </a:p>
        </p:txBody>
      </p:sp>
      <p:sp>
        <p:nvSpPr>
          <p:cNvPr id="4" name="Slide Number Placeholder 3"/>
          <p:cNvSpPr>
            <a:spLocks noGrp="1"/>
          </p:cNvSpPr>
          <p:nvPr>
            <p:ph type="sldNum" sz="quarter" idx="5"/>
          </p:nvPr>
        </p:nvSpPr>
        <p:spPr/>
        <p:txBody>
          <a:bodyPr/>
          <a:lstStyle/>
          <a:p>
            <a:fld id="{C2B01E05-DB08-4C28-BF09-AE681D68E868}" type="slidenum">
              <a:rPr lang="en-GB" smtClean="0"/>
              <a:t>5</a:t>
            </a:fld>
            <a:endParaRPr lang="en-GB"/>
          </a:p>
        </p:txBody>
      </p:sp>
    </p:spTree>
    <p:extLst>
      <p:ext uri="{BB962C8B-B14F-4D97-AF65-F5344CB8AC3E}">
        <p14:creationId xmlns:p14="http://schemas.microsoft.com/office/powerpoint/2010/main" val="2655536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Children can have a go at challenge 5. Use the questioning on </a:t>
            </a:r>
            <a:r>
              <a:rPr lang="en-GB" sz="1800" b="1" dirty="0">
                <a:effectLst/>
                <a:latin typeface="Nunito" panose="00000500000000000000" pitchFamily="2" charset="0"/>
                <a:ea typeface="MS Mincho" panose="02020609040205080304" pitchFamily="49" charset="-128"/>
                <a:cs typeface="Times New Roman" panose="02020603050405020304" pitchFamily="18" charset="0"/>
              </a:rPr>
              <a:t>slide 6</a:t>
            </a:r>
            <a:r>
              <a:rPr lang="en-GB" sz="1800" dirty="0">
                <a:effectLst/>
                <a:latin typeface="Nunito" panose="00000500000000000000" pitchFamily="2" charset="0"/>
                <a:ea typeface="MS Mincho" panose="02020609040205080304" pitchFamily="49" charset="-128"/>
                <a:cs typeface="Times New Roman" panose="02020603050405020304" pitchFamily="18" charset="0"/>
              </a:rPr>
              <a:t> to extend children.</a:t>
            </a:r>
          </a:p>
        </p:txBody>
      </p:sp>
      <p:sp>
        <p:nvSpPr>
          <p:cNvPr id="4" name="Slide Number Placeholder 3"/>
          <p:cNvSpPr>
            <a:spLocks noGrp="1"/>
          </p:cNvSpPr>
          <p:nvPr>
            <p:ph type="sldNum" sz="quarter" idx="5"/>
          </p:nvPr>
        </p:nvSpPr>
        <p:spPr/>
        <p:txBody>
          <a:bodyPr/>
          <a:lstStyle/>
          <a:p>
            <a:fld id="{C2B01E05-DB08-4C28-BF09-AE681D68E868}" type="slidenum">
              <a:rPr lang="en-GB" smtClean="0"/>
              <a:t>6</a:t>
            </a:fld>
            <a:endParaRPr lang="en-GB"/>
          </a:p>
        </p:txBody>
      </p:sp>
    </p:spTree>
    <p:extLst>
      <p:ext uri="{BB962C8B-B14F-4D97-AF65-F5344CB8AC3E}">
        <p14:creationId xmlns:p14="http://schemas.microsoft.com/office/powerpoint/2010/main" val="1224395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Use </a:t>
            </a:r>
            <a:r>
              <a:rPr lang="en-GB" sz="1800" b="1" dirty="0">
                <a:effectLst/>
                <a:latin typeface="Nunito" panose="00000500000000000000" pitchFamily="2" charset="0"/>
                <a:ea typeface="MS Mincho" panose="02020609040205080304" pitchFamily="49" charset="-128"/>
                <a:cs typeface="Times New Roman" panose="02020603050405020304" pitchFamily="18" charset="0"/>
              </a:rPr>
              <a:t>slide 7</a:t>
            </a:r>
            <a:r>
              <a:rPr lang="en-GB" sz="1800" dirty="0">
                <a:effectLst/>
                <a:latin typeface="Nunito" panose="00000500000000000000" pitchFamily="2" charset="0"/>
                <a:ea typeface="MS Mincho" panose="02020609040205080304" pitchFamily="49" charset="-128"/>
                <a:cs typeface="Times New Roman" panose="02020603050405020304" pitchFamily="18" charset="0"/>
              </a:rPr>
              <a:t> to introduce and demonstrate challenge 6. </a:t>
            </a:r>
          </a:p>
        </p:txBody>
      </p:sp>
      <p:sp>
        <p:nvSpPr>
          <p:cNvPr id="4" name="Slide Number Placeholder 3"/>
          <p:cNvSpPr>
            <a:spLocks noGrp="1"/>
          </p:cNvSpPr>
          <p:nvPr>
            <p:ph type="sldNum" sz="quarter" idx="5"/>
          </p:nvPr>
        </p:nvSpPr>
        <p:spPr/>
        <p:txBody>
          <a:bodyPr/>
          <a:lstStyle/>
          <a:p>
            <a:fld id="{C2B01E05-DB08-4C28-BF09-AE681D68E868}" type="slidenum">
              <a:rPr lang="en-GB" smtClean="0"/>
              <a:t>7</a:t>
            </a:fld>
            <a:endParaRPr lang="en-GB"/>
          </a:p>
        </p:txBody>
      </p:sp>
    </p:spTree>
    <p:extLst>
      <p:ext uri="{BB962C8B-B14F-4D97-AF65-F5344CB8AC3E}">
        <p14:creationId xmlns:p14="http://schemas.microsoft.com/office/powerpoint/2010/main" val="382140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800" dirty="0">
                <a:effectLst/>
                <a:latin typeface="Nunito" panose="00000500000000000000" pitchFamily="2" charset="0"/>
                <a:ea typeface="MS Mincho" panose="02020609040205080304" pitchFamily="49" charset="-128"/>
                <a:cs typeface="Times New Roman" panose="02020603050405020304" pitchFamily="18" charset="0"/>
              </a:rPr>
              <a:t>Children can have a go at challenge 6. Use the questioning on </a:t>
            </a:r>
            <a:r>
              <a:rPr lang="en-GB" sz="1800" b="1" dirty="0">
                <a:effectLst/>
                <a:latin typeface="Nunito" panose="00000500000000000000" pitchFamily="2" charset="0"/>
                <a:ea typeface="MS Mincho" panose="02020609040205080304" pitchFamily="49" charset="-128"/>
                <a:cs typeface="Times New Roman" panose="02020603050405020304" pitchFamily="18" charset="0"/>
              </a:rPr>
              <a:t>slide 8</a:t>
            </a:r>
            <a:r>
              <a:rPr lang="en-GB" sz="1800" dirty="0">
                <a:effectLst/>
                <a:latin typeface="Nunito" panose="00000500000000000000" pitchFamily="2" charset="0"/>
                <a:ea typeface="MS Mincho" panose="02020609040205080304" pitchFamily="49" charset="-128"/>
                <a:cs typeface="Times New Roman" panose="02020603050405020304" pitchFamily="18" charset="0"/>
              </a:rPr>
              <a:t> to extend children.</a:t>
            </a:r>
          </a:p>
        </p:txBody>
      </p:sp>
      <p:sp>
        <p:nvSpPr>
          <p:cNvPr id="4" name="Slide Number Placeholder 3"/>
          <p:cNvSpPr>
            <a:spLocks noGrp="1"/>
          </p:cNvSpPr>
          <p:nvPr>
            <p:ph type="sldNum" sz="quarter" idx="5"/>
          </p:nvPr>
        </p:nvSpPr>
        <p:spPr/>
        <p:txBody>
          <a:bodyPr/>
          <a:lstStyle/>
          <a:p>
            <a:fld id="{C2B01E05-DB08-4C28-BF09-AE681D68E868}" type="slidenum">
              <a:rPr lang="en-GB" smtClean="0"/>
              <a:t>8</a:t>
            </a:fld>
            <a:endParaRPr lang="en-GB"/>
          </a:p>
        </p:txBody>
      </p:sp>
    </p:spTree>
    <p:extLst>
      <p:ext uri="{BB962C8B-B14F-4D97-AF65-F5344CB8AC3E}">
        <p14:creationId xmlns:p14="http://schemas.microsoft.com/office/powerpoint/2010/main" val="646326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800" dirty="0">
                <a:effectLst/>
                <a:latin typeface="Nunito" panose="00000500000000000000" pitchFamily="2" charset="0"/>
                <a:ea typeface="MS Mincho" panose="02020609040205080304" pitchFamily="49" charset="-128"/>
                <a:cs typeface="Times New Roman" panose="02020603050405020304" pitchFamily="18" charset="0"/>
              </a:rPr>
              <a:t>When children have had a try themselves, share the solution on </a:t>
            </a:r>
            <a:r>
              <a:rPr lang="en-GB" sz="1800" b="1" dirty="0">
                <a:effectLst/>
                <a:latin typeface="Nunito" panose="00000500000000000000" pitchFamily="2" charset="0"/>
                <a:ea typeface="MS Mincho" panose="02020609040205080304" pitchFamily="49" charset="-128"/>
                <a:cs typeface="Times New Roman" panose="02020603050405020304" pitchFamily="18" charset="0"/>
              </a:rPr>
              <a:t>slide 9 </a:t>
            </a:r>
            <a:r>
              <a:rPr lang="en-GB" sz="1800" dirty="0">
                <a:effectLst/>
                <a:latin typeface="Nunito" panose="00000500000000000000" pitchFamily="2" charset="0"/>
                <a:ea typeface="MS Mincho" panose="02020609040205080304" pitchFamily="49" charset="-128"/>
                <a:cs typeface="Times New Roman" panose="02020603050405020304" pitchFamily="18" charset="0"/>
              </a:rPr>
              <a:t>and replicate on the program. Read the instructions out with the children and go through the route before you press play.</a:t>
            </a:r>
            <a:endParaRPr lang="en-GB" sz="1800" b="0" dirty="0">
              <a:effectLst/>
              <a:latin typeface="Nunito" panose="00000500000000000000" pitchFamily="2" charset="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2B01E05-DB08-4C28-BF09-AE681D68E868}" type="slidenum">
              <a:rPr lang="en-GB" smtClean="0"/>
              <a:t>9</a:t>
            </a:fld>
            <a:endParaRPr lang="en-GB"/>
          </a:p>
        </p:txBody>
      </p:sp>
    </p:spTree>
    <p:extLst>
      <p:ext uri="{BB962C8B-B14F-4D97-AF65-F5344CB8AC3E}">
        <p14:creationId xmlns:p14="http://schemas.microsoft.com/office/powerpoint/2010/main" val="2862227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1B8E6-B67F-4EFC-A3C5-BB02E4A19E8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167F624-9536-4526-9E46-37E06E01784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202BD8F-EDA7-496C-B236-D04EDCBB02CE}"/>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5" name="Footer Placeholder 4">
            <a:extLst>
              <a:ext uri="{FF2B5EF4-FFF2-40B4-BE49-F238E27FC236}">
                <a16:creationId xmlns:a16="http://schemas.microsoft.com/office/drawing/2014/main" id="{98F9F552-89BE-4385-89F3-4A10B31A81D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E6C419C-1437-416B-B183-F95FE8249255}"/>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3264112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151B7-D811-436B-B8DB-76A544672E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1E7092C-344B-46D5-A695-1888A051080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2D6D33C-E464-4081-872C-4CF14F829C4C}"/>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5" name="Footer Placeholder 4">
            <a:extLst>
              <a:ext uri="{FF2B5EF4-FFF2-40B4-BE49-F238E27FC236}">
                <a16:creationId xmlns:a16="http://schemas.microsoft.com/office/drawing/2014/main" id="{438ADA7F-52DE-4EC3-B3AC-E02BC21543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76A36AD-A2E2-4368-98DD-EA5DB3EB8B85}"/>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1097863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400188-0615-4E20-90EC-D6F183B4A9F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3761763-A88B-4B2A-8862-913DEC71EDC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F7388EF-317A-4E5A-B3F2-DB9DEF896010}"/>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5" name="Footer Placeholder 4">
            <a:extLst>
              <a:ext uri="{FF2B5EF4-FFF2-40B4-BE49-F238E27FC236}">
                <a16:creationId xmlns:a16="http://schemas.microsoft.com/office/drawing/2014/main" id="{48C73E8D-B974-478A-B2DA-CB0AE6247D2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54B5FEC-46C9-450D-9ED0-4BC60A45B12B}"/>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1903117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EB2E6-54A0-41A0-9FFA-BCFD7D83FA5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5534515-4003-4C9C-B272-92D06A1C9F6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FE4B43-C9CE-4363-A03B-DD198B2E4787}"/>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5" name="Footer Placeholder 4">
            <a:extLst>
              <a:ext uri="{FF2B5EF4-FFF2-40B4-BE49-F238E27FC236}">
                <a16:creationId xmlns:a16="http://schemas.microsoft.com/office/drawing/2014/main" id="{3282FE96-ECE6-4FEF-A9BD-1619B24580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91E6717-EAE9-4E4F-BC85-DF7780822BD2}"/>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3371757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76E90-7C2C-43CA-A788-F2B752EBA5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D134339-8064-4F5F-9CB2-3F4BE477D3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07920B-999D-4572-8323-F9A04F6813E3}"/>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5" name="Footer Placeholder 4">
            <a:extLst>
              <a:ext uri="{FF2B5EF4-FFF2-40B4-BE49-F238E27FC236}">
                <a16:creationId xmlns:a16="http://schemas.microsoft.com/office/drawing/2014/main" id="{9972D174-D636-44FA-B4AF-667C720CCC1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E20B7EE-44C7-4198-B5E7-45B500345234}"/>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590155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82D07-D4D3-48D6-8075-57FF230D277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A3477DB-9DBB-4002-8A41-10B1D73CA8D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D0CDEB4-A4A1-458E-993D-14049DBBE89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296A3BF-7304-43E5-9A78-DE00AC204982}"/>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6" name="Footer Placeholder 5">
            <a:extLst>
              <a:ext uri="{FF2B5EF4-FFF2-40B4-BE49-F238E27FC236}">
                <a16:creationId xmlns:a16="http://schemas.microsoft.com/office/drawing/2014/main" id="{3CA0AE6E-65F4-4730-9747-DB4A1FBA554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C12588D-2020-40C3-B11E-C4EA66082783}"/>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674869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ECE40-354B-4AEF-BA97-D744D98C840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E697CF7-DACC-4EEC-8643-6F5F152405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886E172-B8C3-48EF-B158-F678A23D805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F7F2A59-1AF8-4BB8-917F-930E9186FD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CB6DBE-8825-48A9-B400-3DAF15B9E98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E506FE4-3CA2-4FDC-BB9E-A9058F1A0872}"/>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8" name="Footer Placeholder 7">
            <a:extLst>
              <a:ext uri="{FF2B5EF4-FFF2-40B4-BE49-F238E27FC236}">
                <a16:creationId xmlns:a16="http://schemas.microsoft.com/office/drawing/2014/main" id="{A02A6F0B-82FD-4D2C-AE4E-C088260112A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42CE329-0C7E-4E6B-B603-4600371FB248}"/>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3046117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85680-2A71-4EDC-8498-C20FE5A9D79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62F8526-1331-4487-8FDD-F5CD36C93DF7}"/>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4" name="Footer Placeholder 3">
            <a:extLst>
              <a:ext uri="{FF2B5EF4-FFF2-40B4-BE49-F238E27FC236}">
                <a16:creationId xmlns:a16="http://schemas.microsoft.com/office/drawing/2014/main" id="{AC4D25FC-63E1-4813-8392-917D61432C6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A715D6D-CD8D-471E-AEF3-56FBF7F46089}"/>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818143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DD0135-9252-4C24-B5A1-57003563467F}"/>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3" name="Footer Placeholder 2">
            <a:extLst>
              <a:ext uri="{FF2B5EF4-FFF2-40B4-BE49-F238E27FC236}">
                <a16:creationId xmlns:a16="http://schemas.microsoft.com/office/drawing/2014/main" id="{E12CE995-676C-4F46-A7CC-3E65C4B3BEB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A4D387B-18E9-4232-94ED-A30DA4D0DB12}"/>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2801883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D261B-419C-4345-898B-512B4DED3A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3149CEA-A93C-4B0B-820C-091E069116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BA125EC-49D4-4D9A-A0CD-C13B95E9F2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54DE6D-A481-40F4-8C4C-C8169ED491A3}"/>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6" name="Footer Placeholder 5">
            <a:extLst>
              <a:ext uri="{FF2B5EF4-FFF2-40B4-BE49-F238E27FC236}">
                <a16:creationId xmlns:a16="http://schemas.microsoft.com/office/drawing/2014/main" id="{2CEA2C54-F8C1-4587-9343-AF7D514C4C8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44DC779-21DB-436B-9927-7B4FDF3D4BA7}"/>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925431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233CD-D346-4AE1-BD4F-3DC39A91B5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84486D8-4C82-428D-8755-3E9C83101D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07F9A21-9D2B-43A0-9E84-BB3AE1CE68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2EAD74-D833-41FD-B752-F6E5F9E2B811}"/>
              </a:ext>
            </a:extLst>
          </p:cNvPr>
          <p:cNvSpPr>
            <a:spLocks noGrp="1"/>
          </p:cNvSpPr>
          <p:nvPr>
            <p:ph type="dt" sz="half" idx="10"/>
          </p:nvPr>
        </p:nvSpPr>
        <p:spPr/>
        <p:txBody>
          <a:bodyPr/>
          <a:lstStyle/>
          <a:p>
            <a:fld id="{4131CAF9-9019-4E72-9BCD-FE2770F43938}" type="datetimeFigureOut">
              <a:rPr lang="en-GB" smtClean="0"/>
              <a:t>03/06/2021</a:t>
            </a:fld>
            <a:endParaRPr lang="en-GB"/>
          </a:p>
        </p:txBody>
      </p:sp>
      <p:sp>
        <p:nvSpPr>
          <p:cNvPr id="6" name="Footer Placeholder 5">
            <a:extLst>
              <a:ext uri="{FF2B5EF4-FFF2-40B4-BE49-F238E27FC236}">
                <a16:creationId xmlns:a16="http://schemas.microsoft.com/office/drawing/2014/main" id="{52701212-DFDC-4063-A7BD-A05D2868AA9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4C2A23-05F0-45FA-B92F-33712009DC73}"/>
              </a:ext>
            </a:extLst>
          </p:cNvPr>
          <p:cNvSpPr>
            <a:spLocks noGrp="1"/>
          </p:cNvSpPr>
          <p:nvPr>
            <p:ph type="sldNum" sz="quarter" idx="12"/>
          </p:nvPr>
        </p:nvSpPr>
        <p:spPr/>
        <p:txBody>
          <a:bodyPr/>
          <a:lstStyle/>
          <a:p>
            <a:fld id="{1040191A-A524-4ACF-BFDF-A0B774A1BD1C}" type="slidenum">
              <a:rPr lang="en-GB" smtClean="0"/>
              <a:t>‹#›</a:t>
            </a:fld>
            <a:endParaRPr lang="en-GB"/>
          </a:p>
        </p:txBody>
      </p:sp>
    </p:spTree>
    <p:extLst>
      <p:ext uri="{BB962C8B-B14F-4D97-AF65-F5344CB8AC3E}">
        <p14:creationId xmlns:p14="http://schemas.microsoft.com/office/powerpoint/2010/main" val="3206316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684367-756C-45B9-BB01-10E0FDF1D1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B8EE170-561C-4181-9BD1-FC93F589C8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590084-6C5C-4E6F-AE78-5FD4DE8917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31CAF9-9019-4E72-9BCD-FE2770F43938}" type="datetimeFigureOut">
              <a:rPr lang="en-GB" smtClean="0"/>
              <a:t>03/06/2021</a:t>
            </a:fld>
            <a:endParaRPr lang="en-GB"/>
          </a:p>
        </p:txBody>
      </p:sp>
      <p:sp>
        <p:nvSpPr>
          <p:cNvPr id="5" name="Footer Placeholder 4">
            <a:extLst>
              <a:ext uri="{FF2B5EF4-FFF2-40B4-BE49-F238E27FC236}">
                <a16:creationId xmlns:a16="http://schemas.microsoft.com/office/drawing/2014/main" id="{1F8A0EA2-8755-4225-80E5-109EA9D625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50F7392-578D-49DE-AEF7-07C4B06F31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40191A-A524-4ACF-BFDF-A0B774A1BD1C}" type="slidenum">
              <a:rPr lang="en-GB" smtClean="0"/>
              <a:t>‹#›</a:t>
            </a:fld>
            <a:endParaRPr lang="en-GB"/>
          </a:p>
        </p:txBody>
      </p:sp>
    </p:spTree>
    <p:extLst>
      <p:ext uri="{BB962C8B-B14F-4D97-AF65-F5344CB8AC3E}">
        <p14:creationId xmlns:p14="http://schemas.microsoft.com/office/powerpoint/2010/main" val="423233289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www.purplemash.com/app/purplemash/sow_2Go_Lesson2_Level2" TargetMode="External"/><Relationship Id="rId5" Type="http://schemas.openxmlformats.org/officeDocument/2006/relationships/hyperlink" Target="https://www.purplemash.com/app/purplemash/sow_2Go_Lesson3_Level1" TargetMode="Externa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www.purplemash.com/app/tools/2go" TargetMode="Externa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hyperlink" Target="https://www.purplemash.com/app/tools/2go"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hyperlink" Target="https://www.purplemash.com/app/tools/2go"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40B9415-FB6B-4306-A8CF-3833B05C74F0}"/>
              </a:ext>
            </a:extLst>
          </p:cNvPr>
          <p:cNvSpPr/>
          <p:nvPr/>
        </p:nvSpPr>
        <p:spPr>
          <a:xfrm>
            <a:off x="4322174" y="0"/>
            <a:ext cx="7869826" cy="6857999"/>
          </a:xfrm>
          <a:prstGeom prst="rect">
            <a:avLst/>
          </a:prstGeom>
          <a:solidFill>
            <a:srgbClr val="8E24A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pic>
        <p:nvPicPr>
          <p:cNvPr id="5" name="Graphic 63">
            <a:extLst>
              <a:ext uri="{FF2B5EF4-FFF2-40B4-BE49-F238E27FC236}">
                <a16:creationId xmlns:a16="http://schemas.microsoft.com/office/drawing/2014/main" id="{9BC05247-EC89-4E18-AAC7-769930391EF6}"/>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524"/>
            <a:ext cx="4505325" cy="6867524"/>
          </a:xfrm>
          <a:prstGeom prst="rect">
            <a:avLst/>
          </a:prstGeom>
        </p:spPr>
      </p:pic>
      <p:sp>
        <p:nvSpPr>
          <p:cNvPr id="2" name="Title 1">
            <a:extLst>
              <a:ext uri="{FF2B5EF4-FFF2-40B4-BE49-F238E27FC236}">
                <a16:creationId xmlns:a16="http://schemas.microsoft.com/office/drawing/2014/main" id="{E20E66B1-EE11-46E8-9D2F-388E12025E3A}"/>
              </a:ext>
            </a:extLst>
          </p:cNvPr>
          <p:cNvSpPr>
            <a:spLocks noGrp="1"/>
          </p:cNvSpPr>
          <p:nvPr>
            <p:ph type="ctrTitle"/>
          </p:nvPr>
        </p:nvSpPr>
        <p:spPr/>
        <p:txBody>
          <a:bodyPr>
            <a:normAutofit/>
          </a:bodyPr>
          <a:lstStyle/>
          <a:p>
            <a:r>
              <a:rPr lang="en-GB" dirty="0">
                <a:solidFill>
                  <a:schemeClr val="bg1"/>
                </a:solidFill>
                <a:latin typeface="Palanquin Dark SemiBold" panose="020B0704020203020204" pitchFamily="34" charset="0"/>
                <a:cs typeface="Palanquin Dark SemiBold" panose="020B0704020203020204" pitchFamily="34" charset="0"/>
              </a:rPr>
              <a:t>Lesson 3:</a:t>
            </a:r>
            <a:endParaRPr lang="en-GB" sz="4000" dirty="0">
              <a:solidFill>
                <a:schemeClr val="bg1"/>
              </a:solidFill>
              <a:latin typeface="Palanquin Dark SemiBold" panose="020B0704020203020204" pitchFamily="34" charset="0"/>
              <a:cs typeface="Palanquin Dark SemiBold" panose="020B0704020203020204" pitchFamily="34" charset="0"/>
            </a:endParaRPr>
          </a:p>
        </p:txBody>
      </p:sp>
      <p:sp>
        <p:nvSpPr>
          <p:cNvPr id="3" name="Subtitle 2">
            <a:extLst>
              <a:ext uri="{FF2B5EF4-FFF2-40B4-BE49-F238E27FC236}">
                <a16:creationId xmlns:a16="http://schemas.microsoft.com/office/drawing/2014/main" id="{387BD2A7-BC2A-4300-AFBB-8B3304D19C99}"/>
              </a:ext>
            </a:extLst>
          </p:cNvPr>
          <p:cNvSpPr>
            <a:spLocks noGrp="1"/>
          </p:cNvSpPr>
          <p:nvPr>
            <p:ph type="subTitle" idx="1"/>
          </p:nvPr>
        </p:nvSpPr>
        <p:spPr/>
        <p:txBody>
          <a:bodyPr>
            <a:normAutofit/>
          </a:bodyPr>
          <a:lstStyle/>
          <a:p>
            <a:r>
              <a:rPr lang="en-GB" sz="4000" dirty="0">
                <a:solidFill>
                  <a:schemeClr val="bg1"/>
                </a:solidFill>
                <a:latin typeface="Palanquin Dark SemiBold" panose="020B0704020203020204" pitchFamily="34" charset="0"/>
                <a:cs typeface="Palanquin Dark SemiBold" panose="020B0704020203020204" pitchFamily="34" charset="0"/>
              </a:rPr>
              <a:t>Challenges 5 and 6</a:t>
            </a:r>
            <a:endParaRPr lang="en-GB" sz="4000" dirty="0">
              <a:solidFill>
                <a:schemeClr val="bg1"/>
              </a:solidFill>
            </a:endParaRPr>
          </a:p>
        </p:txBody>
      </p:sp>
      <p:sp>
        <p:nvSpPr>
          <p:cNvPr id="4" name="TextBox 3">
            <a:extLst>
              <a:ext uri="{FF2B5EF4-FFF2-40B4-BE49-F238E27FC236}">
                <a16:creationId xmlns:a16="http://schemas.microsoft.com/office/drawing/2014/main" id="{77616F28-871B-42AE-8B42-15273F2FB254}"/>
              </a:ext>
            </a:extLst>
          </p:cNvPr>
          <p:cNvSpPr txBox="1"/>
          <p:nvPr/>
        </p:nvSpPr>
        <p:spPr>
          <a:xfrm>
            <a:off x="7869827" y="414477"/>
            <a:ext cx="3305713" cy="707886"/>
          </a:xfrm>
          <a:prstGeom prst="rect">
            <a:avLst/>
          </a:prstGeom>
          <a:noFill/>
        </p:spPr>
        <p:txBody>
          <a:bodyPr wrap="none" rtlCol="0">
            <a:spAutoFit/>
          </a:bodyPr>
          <a:lstStyle/>
          <a:p>
            <a:r>
              <a:rPr lang="en-GB" sz="2000" dirty="0">
                <a:solidFill>
                  <a:schemeClr val="bg1"/>
                </a:solidFill>
                <a:latin typeface="Palanquin Dark SemiBold" panose="020B0704020203020204" pitchFamily="34" charset="0"/>
                <a:cs typeface="Palanquin Dark SemiBold" panose="020B0704020203020204" pitchFamily="34" charset="0"/>
              </a:rPr>
              <a:t>DigiTech Scheme of Work</a:t>
            </a:r>
            <a:br>
              <a:rPr lang="en-GB" sz="2000" dirty="0">
                <a:solidFill>
                  <a:schemeClr val="bg1"/>
                </a:solidFill>
                <a:latin typeface="Palanquin Dark SemiBold" panose="020B0704020203020204" pitchFamily="34" charset="0"/>
                <a:cs typeface="Palanquin Dark SemiBold" panose="020B0704020203020204" pitchFamily="34" charset="0"/>
              </a:rPr>
            </a:br>
            <a:r>
              <a:rPr lang="en-GB" sz="2000" dirty="0">
                <a:solidFill>
                  <a:schemeClr val="bg1"/>
                </a:solidFill>
                <a:latin typeface="Palanquin Dark SemiBold" panose="020B0704020203020204" pitchFamily="34" charset="0"/>
                <a:cs typeface="Palanquin Dark SemiBold" panose="020B0704020203020204" pitchFamily="34" charset="0"/>
              </a:rPr>
              <a:t>Unit 1.5 – Maze Explorers</a:t>
            </a:r>
          </a:p>
        </p:txBody>
      </p:sp>
    </p:spTree>
    <p:extLst>
      <p:ext uri="{BB962C8B-B14F-4D97-AF65-F5344CB8AC3E}">
        <p14:creationId xmlns:p14="http://schemas.microsoft.com/office/powerpoint/2010/main" val="868589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B04E1-0535-4D08-97CE-B5DBA22C90C9}"/>
              </a:ext>
            </a:extLst>
          </p:cNvPr>
          <p:cNvSpPr>
            <a:spLocks noGrp="1"/>
          </p:cNvSpPr>
          <p:nvPr>
            <p:ph type="title"/>
          </p:nvPr>
        </p:nvSpPr>
        <p:spPr>
          <a:xfrm>
            <a:off x="497958" y="388277"/>
            <a:ext cx="10515600" cy="1325563"/>
          </a:xfrm>
        </p:spPr>
        <p:txBody>
          <a:bodyPr>
            <a:normAutofit/>
          </a:bodyPr>
          <a:lstStyle/>
          <a:p>
            <a:r>
              <a:rPr lang="en-GB"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Activity 3: Extension</a:t>
            </a:r>
            <a:endParaRPr lang="en-GB" dirty="0">
              <a:latin typeface="Palanquin Dark SemiBold" panose="020B0704020203020204" pitchFamily="34" charset="0"/>
              <a:cs typeface="Palanquin Dark SemiBold" panose="020B0704020203020204" pitchFamily="34" charset="0"/>
            </a:endParaRPr>
          </a:p>
        </p:txBody>
      </p:sp>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black"/>
                </a:solidFill>
                <a:effectLst/>
                <a:uLnTx/>
                <a:uFillTx/>
                <a:latin typeface="Palanquin" panose="020B0004020203020204" pitchFamily="34" charset="0"/>
                <a:ea typeface="Calibri" panose="020F0502020204030204" pitchFamily="34" charset="0"/>
                <a:cs typeface="+mn-cs"/>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Palanquin" panose="020B0004020203020204" pitchFamily="34" charset="0"/>
                <a:ea typeface="Calibri" panose="020F0502020204030204" pitchFamily="34" charset="0"/>
                <a:cs typeface="+mn-cs"/>
              </a:rPr>
              <a:t>Slide 10</a:t>
            </a:r>
            <a:endParaRPr kumimoji="0" lang="en-GB" sz="10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A8DE2FDD-70DC-4146-BAC1-9B384C40B5ED}"/>
              </a:ext>
            </a:extLst>
          </p:cNvPr>
          <p:cNvSpPr txBox="1"/>
          <p:nvPr/>
        </p:nvSpPr>
        <p:spPr>
          <a:xfrm>
            <a:off x="220626" y="1913861"/>
            <a:ext cx="6307765" cy="14311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Blip>
                <a:blip r:embed="rId4"/>
              </a:buBlip>
              <a:tabLst/>
              <a:defRPr/>
            </a:pPr>
            <a:r>
              <a:rPr kumimoji="0" lang="en-GB" sz="1800" b="0" i="0" u="none" strike="noStrike" kern="1200" cap="none" spc="0" normalizeH="0" baseline="0" noProof="0" dirty="0">
                <a:ln>
                  <a:noFill/>
                </a:ln>
                <a:solidFill>
                  <a:prstClr val="black"/>
                </a:solidFill>
                <a:effectLst/>
                <a:uLnTx/>
                <a:uFillTx/>
                <a:latin typeface="Nunito" panose="00000500000000000000" pitchFamily="2" charset="0"/>
                <a:ea typeface="Times New Roman" panose="02020603050405020304" pitchFamily="18" charset="0"/>
                <a:cs typeface="Arial" panose="020B0604020202020204" pitchFamily="34" charset="0"/>
              </a:rPr>
              <a:t>  </a:t>
            </a:r>
            <a:r>
              <a:rPr kumimoji="0" lang="en-GB" sz="1800" b="0" i="0" u="none" strike="noStrike" kern="1200" cap="none" spc="0" normalizeH="0" baseline="0" noProof="0" dirty="0">
                <a:ln>
                  <a:noFill/>
                </a:ln>
                <a:solidFill>
                  <a:prstClr val="black"/>
                </a:solidFill>
                <a:effectLst/>
                <a:uLnTx/>
                <a:uFillTx/>
                <a:latin typeface="Nunito" panose="00000500000000000000" pitchFamily="2" charset="0"/>
                <a:ea typeface="Times New Roman" panose="02020603050405020304" pitchFamily="18" charset="0"/>
                <a:cs typeface="Arial" panose="020B0604020202020204" pitchFamily="34" charset="0"/>
                <a:hlinkClick r:id="rId5"/>
              </a:rPr>
              <a:t>Extension Activity 1 – Lesson </a:t>
            </a:r>
            <a:r>
              <a:rPr lang="en-GB" dirty="0">
                <a:solidFill>
                  <a:prstClr val="black"/>
                </a:solidFill>
                <a:latin typeface="Nunito" panose="00000500000000000000" pitchFamily="2" charset="0"/>
                <a:ea typeface="Times New Roman" panose="02020603050405020304" pitchFamily="18" charset="0"/>
                <a:cs typeface="Arial" panose="020B0604020202020204" pitchFamily="34" charset="0"/>
                <a:hlinkClick r:id="rId5"/>
              </a:rPr>
              <a:t>3</a:t>
            </a:r>
            <a:r>
              <a:rPr kumimoji="0" lang="en-GB" sz="1800" b="0" i="0" u="none" strike="noStrike" kern="1200" cap="none" spc="0" normalizeH="0" baseline="0" noProof="0" dirty="0">
                <a:ln>
                  <a:noFill/>
                </a:ln>
                <a:solidFill>
                  <a:prstClr val="black"/>
                </a:solidFill>
                <a:effectLst/>
                <a:uLnTx/>
                <a:uFillTx/>
                <a:latin typeface="Nunito" panose="00000500000000000000" pitchFamily="2" charset="0"/>
                <a:ea typeface="Times New Roman" panose="02020603050405020304" pitchFamily="18" charset="0"/>
                <a:cs typeface="Arial" panose="020B0604020202020204" pitchFamily="34" charset="0"/>
                <a:hlinkClick r:id="rId5"/>
              </a:rPr>
              <a:t> Level 1</a:t>
            </a:r>
            <a:endParaRPr kumimoji="0" lang="en-GB" sz="1800" b="0" i="0" u="none" strike="noStrike" kern="1200" cap="none" spc="0" normalizeH="0" baseline="0" noProof="0" dirty="0">
              <a:ln>
                <a:noFill/>
              </a:ln>
              <a:solidFill>
                <a:prstClr val="black"/>
              </a:solidFill>
              <a:effectLst/>
              <a:uLnTx/>
              <a:uFillTx/>
              <a:latin typeface="Nunito" panose="00000500000000000000" pitchFamily="2"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GB" dirty="0">
                <a:solidFill>
                  <a:prstClr val="black"/>
                </a:solidFill>
                <a:latin typeface="Nunito" panose="00000500000000000000" pitchFamily="2" charset="0"/>
                <a:ea typeface="Times New Roman" panose="02020603050405020304" pitchFamily="18" charset="0"/>
                <a:cs typeface="Arial" panose="020B0604020202020204" pitchFamily="34" charset="0"/>
              </a:rPr>
              <a:t>Lead the car around the town. Choose where it will visit.</a:t>
            </a:r>
            <a:endParaRPr kumimoji="0" lang="en-GB" sz="1800" b="0" i="0" u="none" strike="noStrike" kern="1200" cap="none" spc="0" normalizeH="0" baseline="0" noProof="0" dirty="0">
              <a:ln>
                <a:noFill/>
              </a:ln>
              <a:solidFill>
                <a:prstClr val="black"/>
              </a:solidFill>
              <a:effectLst/>
              <a:uLnTx/>
              <a:uFillTx/>
              <a:latin typeface="Nunito" panose="00000500000000000000" pitchFamily="2"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Blip>
                <a:blip r:embed="rId4"/>
              </a:buBlip>
              <a:tabLst/>
              <a:defRPr/>
            </a:pPr>
            <a:r>
              <a:rPr kumimoji="0" lang="en-GB" sz="1800" b="0" i="0" u="none" strike="noStrike" kern="1200" cap="none" spc="0" normalizeH="0" baseline="0" noProof="0" dirty="0">
                <a:ln>
                  <a:noFill/>
                </a:ln>
                <a:solidFill>
                  <a:prstClr val="black"/>
                </a:solidFill>
                <a:effectLst/>
                <a:uLnTx/>
                <a:uFillTx/>
                <a:latin typeface="Nunito" panose="00000500000000000000" pitchFamily="2" charset="0"/>
                <a:ea typeface="Times New Roman" panose="02020603050405020304" pitchFamily="18" charset="0"/>
                <a:cs typeface="Arial" panose="020B0604020202020204" pitchFamily="34" charset="0"/>
              </a:rPr>
              <a:t>  </a:t>
            </a:r>
            <a:r>
              <a:rPr kumimoji="0" lang="en-GB" sz="1800" b="0" i="0" u="none" strike="noStrike" kern="1200" cap="none" spc="0" normalizeH="0" baseline="0" noProof="0" dirty="0">
                <a:ln>
                  <a:noFill/>
                </a:ln>
                <a:solidFill>
                  <a:prstClr val="black"/>
                </a:solidFill>
                <a:effectLst/>
                <a:uLnTx/>
                <a:uFillTx/>
                <a:latin typeface="Nunito" panose="00000500000000000000" pitchFamily="2" charset="0"/>
                <a:ea typeface="Times New Roman" panose="02020603050405020304" pitchFamily="18" charset="0"/>
                <a:cs typeface="Arial" panose="020B0604020202020204" pitchFamily="34" charset="0"/>
                <a:hlinkClick r:id="rId6"/>
              </a:rPr>
              <a:t>Extension Activity 2 – Lesson </a:t>
            </a:r>
            <a:r>
              <a:rPr lang="en-GB" dirty="0">
                <a:solidFill>
                  <a:prstClr val="black"/>
                </a:solidFill>
                <a:latin typeface="Nunito" panose="00000500000000000000" pitchFamily="2" charset="0"/>
                <a:ea typeface="Times New Roman" panose="02020603050405020304" pitchFamily="18" charset="0"/>
                <a:cs typeface="Arial" panose="020B0604020202020204" pitchFamily="34" charset="0"/>
                <a:hlinkClick r:id="rId6"/>
              </a:rPr>
              <a:t>3</a:t>
            </a:r>
            <a:r>
              <a:rPr kumimoji="0" lang="en-GB" sz="1800" b="0" i="0" u="none" strike="noStrike" kern="1200" cap="none" spc="0" normalizeH="0" baseline="0" noProof="0" dirty="0">
                <a:ln>
                  <a:noFill/>
                </a:ln>
                <a:solidFill>
                  <a:prstClr val="black"/>
                </a:solidFill>
                <a:effectLst/>
                <a:uLnTx/>
                <a:uFillTx/>
                <a:latin typeface="Nunito" panose="00000500000000000000" pitchFamily="2" charset="0"/>
                <a:ea typeface="Times New Roman" panose="02020603050405020304" pitchFamily="18" charset="0"/>
                <a:cs typeface="Arial" panose="020B0604020202020204" pitchFamily="34" charset="0"/>
                <a:hlinkClick r:id="rId6"/>
              </a:rPr>
              <a:t> Level 2</a:t>
            </a:r>
            <a:endParaRPr kumimoji="0" lang="en-GB" sz="1800" b="0" i="0" u="none" strike="noStrike" kern="1200" cap="none" spc="0" normalizeH="0" baseline="0" noProof="0" dirty="0">
              <a:ln>
                <a:noFill/>
              </a:ln>
              <a:solidFill>
                <a:prstClr val="black"/>
              </a:solidFill>
              <a:effectLst/>
              <a:uLnTx/>
              <a:uFillTx/>
              <a:latin typeface="Nunito" panose="00000500000000000000" pitchFamily="2"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Nunito" panose="00000500000000000000" pitchFamily="2" charset="0"/>
                <a:ea typeface="Times New Roman" panose="02020603050405020304" pitchFamily="18" charset="0"/>
                <a:cs typeface="Arial" panose="020B0604020202020204" pitchFamily="34" charset="0"/>
              </a:rPr>
              <a:t>Lead the mouse around the maze to the cheese.</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9BC00EDA-D26D-4C3E-816C-4027020C2192}"/>
              </a:ext>
            </a:extLst>
          </p:cNvPr>
          <p:cNvPicPr>
            <a:picLocks noChangeAspect="1"/>
          </p:cNvPicPr>
          <p:nvPr/>
        </p:nvPicPr>
        <p:blipFill>
          <a:blip r:embed="rId7"/>
          <a:stretch>
            <a:fillRect/>
          </a:stretch>
        </p:blipFill>
        <p:spPr>
          <a:xfrm>
            <a:off x="6262577" y="1713840"/>
            <a:ext cx="5623737" cy="3129888"/>
          </a:xfrm>
          <a:prstGeom prst="rect">
            <a:avLst/>
          </a:prstGeom>
        </p:spPr>
      </p:pic>
    </p:spTree>
    <p:extLst>
      <p:ext uri="{BB962C8B-B14F-4D97-AF65-F5344CB8AC3E}">
        <p14:creationId xmlns:p14="http://schemas.microsoft.com/office/powerpoint/2010/main" val="2825997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B04E1-0535-4D08-97CE-B5DBA22C90C9}"/>
              </a:ext>
            </a:extLst>
          </p:cNvPr>
          <p:cNvSpPr>
            <a:spLocks noGrp="1"/>
          </p:cNvSpPr>
          <p:nvPr>
            <p:ph type="title"/>
          </p:nvPr>
        </p:nvSpPr>
        <p:spPr/>
        <p:txBody>
          <a:bodyPr>
            <a:normAutofit/>
          </a:bodyPr>
          <a:lstStyle/>
          <a:p>
            <a:r>
              <a:rPr lang="en-GB"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Review Success </a:t>
            </a:r>
            <a:r>
              <a:rPr lang="en-GB" b="1" dirty="0">
                <a:solidFill>
                  <a:srgbClr val="000000"/>
                </a:solidFill>
                <a:latin typeface="Palanquin Dark SemiBold" panose="020B0704020203020204" pitchFamily="34" charset="0"/>
                <a:ea typeface="Times New Roman" panose="02020603050405020304" pitchFamily="18" charset="0"/>
                <a:cs typeface="Times New Roman" panose="02020603050405020304" pitchFamily="18" charset="0"/>
              </a:rPr>
              <a:t>C</a:t>
            </a:r>
            <a:r>
              <a:rPr lang="en-GB"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riteria</a:t>
            </a:r>
            <a:endParaRPr lang="en-GB" dirty="0">
              <a:latin typeface="Palanquin Dark SemiBold" panose="020B0704020203020204" pitchFamily="34" charset="0"/>
              <a:cs typeface="Palanquin Dark SemiBold" panose="020B0704020203020204" pitchFamily="34" charset="0"/>
            </a:endParaRPr>
          </a:p>
        </p:txBody>
      </p:sp>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a:t>
            </a:r>
            <a:fld id="{55C8F386-4F53-41B5-9FE5-8CDE384B50BF}" type="slidenum">
              <a:rPr lang="en-US" sz="1050" smtClean="0">
                <a:effectLst/>
                <a:latin typeface="Palanquin" panose="020B0004020203020204" pitchFamily="34" charset="0"/>
                <a:ea typeface="Calibri" panose="020F0502020204030204" pitchFamily="34" charset="0"/>
              </a:rPr>
              <a:t>11</a:t>
            </a:fld>
            <a:endParaRPr lang="en-GB" sz="1050" dirty="0"/>
          </a:p>
        </p:txBody>
      </p:sp>
      <p:sp>
        <p:nvSpPr>
          <p:cNvPr id="15" name="Content Placeholder 2">
            <a:extLst>
              <a:ext uri="{FF2B5EF4-FFF2-40B4-BE49-F238E27FC236}">
                <a16:creationId xmlns:a16="http://schemas.microsoft.com/office/drawing/2014/main" id="{72BC950F-0BD8-48D6-AEBF-99C39BFC8E8B}"/>
              </a:ext>
            </a:extLst>
          </p:cNvPr>
          <p:cNvSpPr>
            <a:spLocks noGrp="1"/>
          </p:cNvSpPr>
          <p:nvPr>
            <p:ph idx="1"/>
          </p:nvPr>
        </p:nvSpPr>
        <p:spPr>
          <a:xfrm>
            <a:off x="838200" y="1825625"/>
            <a:ext cx="10515600" cy="4351338"/>
          </a:xfrm>
        </p:spPr>
        <p:txBody>
          <a:bodyPr/>
          <a:lstStyle/>
          <a:p>
            <a:pPr lvl="0">
              <a:spcAft>
                <a:spcPts val="600"/>
              </a:spcAft>
              <a:buBlip>
                <a:blip r:embed="rId4"/>
              </a:buBlip>
            </a:pPr>
            <a:r>
              <a:rPr lang="en-GB" sz="1800" dirty="0">
                <a:latin typeface="Nunito" panose="00000500000000000000" pitchFamily="2" charset="0"/>
                <a:ea typeface="MS Mincho" panose="02020609040205080304" pitchFamily="49" charset="-128"/>
                <a:cs typeface="Calibri" panose="020F0502020204030204" pitchFamily="34" charset="0"/>
              </a:rPr>
              <a:t>I</a:t>
            </a:r>
            <a:r>
              <a:rPr lang="en-GB" sz="1800" dirty="0">
                <a:effectLst/>
                <a:latin typeface="Nunito" panose="00000500000000000000" pitchFamily="2" charset="0"/>
                <a:ea typeface="MS Mincho" panose="02020609040205080304" pitchFamily="49" charset="-128"/>
                <a:cs typeface="Calibri" panose="020F0502020204030204" pitchFamily="34" charset="0"/>
              </a:rPr>
              <a:t> can use the additional direction keys to create a new algorithm.</a:t>
            </a:r>
          </a:p>
          <a:p>
            <a:pPr lvl="0">
              <a:spcAft>
                <a:spcPts val="600"/>
              </a:spcAft>
              <a:buBlip>
                <a:blip r:embed="rId4"/>
              </a:buBlip>
            </a:pPr>
            <a:r>
              <a:rPr lang="en-GB" sz="1800" dirty="0">
                <a:latin typeface="Nunito" panose="00000500000000000000" pitchFamily="2" charset="0"/>
                <a:ea typeface="MS Mincho" panose="02020609040205080304" pitchFamily="49" charset="-128"/>
                <a:cs typeface="Calibri" panose="020F0502020204030204" pitchFamily="34" charset="0"/>
              </a:rPr>
              <a:t>I</a:t>
            </a:r>
            <a:r>
              <a:rPr lang="en-GB" sz="1800" dirty="0">
                <a:effectLst/>
                <a:latin typeface="Nunito" panose="00000500000000000000" pitchFamily="2" charset="0"/>
                <a:ea typeface="MS Mincho" panose="02020609040205080304" pitchFamily="49" charset="-128"/>
                <a:cs typeface="Calibri" panose="020F0502020204030204" pitchFamily="34" charset="0"/>
              </a:rPr>
              <a:t> can challenge </a:t>
            </a:r>
            <a:r>
              <a:rPr lang="en-GB" sz="1800" dirty="0">
                <a:latin typeface="Nunito" panose="00000500000000000000" pitchFamily="2" charset="0"/>
                <a:ea typeface="MS Mincho" panose="02020609040205080304" pitchFamily="49" charset="-128"/>
                <a:cs typeface="Calibri" panose="020F0502020204030204" pitchFamily="34" charset="0"/>
              </a:rPr>
              <a:t>my</a:t>
            </a:r>
            <a:r>
              <a:rPr lang="en-GB" sz="1800" dirty="0">
                <a:effectLst/>
                <a:latin typeface="Nunito" panose="00000500000000000000" pitchFamily="2" charset="0"/>
                <a:ea typeface="MS Mincho" panose="02020609040205080304" pitchFamily="49" charset="-128"/>
                <a:cs typeface="Calibri" panose="020F0502020204030204" pitchFamily="34" charset="0"/>
              </a:rPr>
              <a:t>self by using the longer algorithm to complete challenges.</a:t>
            </a:r>
            <a:endParaRPr lang="en-GB" sz="1800" dirty="0">
              <a:effectLst/>
              <a:latin typeface="Nunito" panose="00000500000000000000" pitchFamily="2"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481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B04E1-0535-4D08-97CE-B5DBA22C90C9}"/>
              </a:ext>
            </a:extLst>
          </p:cNvPr>
          <p:cNvSpPr>
            <a:spLocks noGrp="1"/>
          </p:cNvSpPr>
          <p:nvPr>
            <p:ph type="title"/>
          </p:nvPr>
        </p:nvSpPr>
        <p:spPr/>
        <p:txBody>
          <a:bodyPr/>
          <a:lstStyle/>
          <a:p>
            <a:r>
              <a:rPr lang="en-GB">
                <a:latin typeface="Palanquin Dark SemiBold" panose="020B0704020203020204" pitchFamily="34" charset="0"/>
                <a:cs typeface="Palanquin Dark SemiBold" panose="020B0704020203020204" pitchFamily="34" charset="0"/>
              </a:rPr>
              <a:t>Aims</a:t>
            </a:r>
            <a:endParaRPr lang="en-GB" dirty="0">
              <a:latin typeface="Palanquin Dark SemiBold" panose="020B0704020203020204" pitchFamily="34" charset="0"/>
              <a:cs typeface="Palanquin Dark SemiBold" panose="020B0704020203020204" pitchFamily="34" charset="0"/>
            </a:endParaRPr>
          </a:p>
        </p:txBody>
      </p:sp>
      <p:sp>
        <p:nvSpPr>
          <p:cNvPr id="3" name="Content Placeholder 2">
            <a:extLst>
              <a:ext uri="{FF2B5EF4-FFF2-40B4-BE49-F238E27FC236}">
                <a16:creationId xmlns:a16="http://schemas.microsoft.com/office/drawing/2014/main" id="{415FCCA1-1AAE-4DC4-A6EA-1B449F4D8E6A}"/>
              </a:ext>
            </a:extLst>
          </p:cNvPr>
          <p:cNvSpPr>
            <a:spLocks noGrp="1"/>
          </p:cNvSpPr>
          <p:nvPr>
            <p:ph idx="1"/>
          </p:nvPr>
        </p:nvSpPr>
        <p:spPr/>
        <p:txBody>
          <a:bodyPr>
            <a:normAutofit/>
          </a:bodyPr>
          <a:lstStyle/>
          <a:p>
            <a:pPr lvl="0">
              <a:spcAft>
                <a:spcPts val="600"/>
              </a:spcAft>
              <a:buBlip>
                <a:blip r:embed="rId3"/>
              </a:buBlip>
            </a:pPr>
            <a:r>
              <a:rPr lang="en-GB" sz="1800" dirty="0">
                <a:effectLst/>
                <a:latin typeface="Nunito" panose="00000500000000000000" pitchFamily="2" charset="0"/>
                <a:ea typeface="Times New Roman" panose="02020603050405020304" pitchFamily="18" charset="0"/>
                <a:cs typeface="Times New Roman" panose="02020603050405020304" pitchFamily="18" charset="0"/>
              </a:rPr>
              <a:t>To </a:t>
            </a:r>
            <a:r>
              <a:rPr lang="en-GB" sz="1800" dirty="0">
                <a:latin typeface="Nunito" panose="00000500000000000000" pitchFamily="2" charset="0"/>
              </a:rPr>
              <a:t>use the additional direction keys as part of their algorithm.</a:t>
            </a:r>
            <a:endParaRPr lang="en-GB" sz="1800" dirty="0">
              <a:effectLst/>
              <a:latin typeface="Nunito" panose="00000500000000000000" pitchFamily="2" charset="0"/>
              <a:ea typeface="MS Mincho" panose="02020609040205080304" pitchFamily="49" charset="-128"/>
              <a:cs typeface="Calibri" panose="020F0502020204030204" pitchFamily="34" charset="0"/>
            </a:endParaRPr>
          </a:p>
          <a:p>
            <a:pPr lvl="0">
              <a:spcAft>
                <a:spcPts val="600"/>
              </a:spcAft>
              <a:buBlip>
                <a:blip r:embed="rId3"/>
              </a:buBlip>
            </a:pPr>
            <a:r>
              <a:rPr lang="en-GB" sz="1800" dirty="0">
                <a:effectLst/>
                <a:latin typeface="Nunito" panose="00000500000000000000" pitchFamily="2" charset="0"/>
                <a:ea typeface="MS Mincho" panose="02020609040205080304" pitchFamily="49" charset="-128"/>
                <a:cs typeface="Calibri" panose="020F0502020204030204" pitchFamily="34" charset="0"/>
              </a:rPr>
              <a:t>To </a:t>
            </a:r>
            <a:r>
              <a:rPr lang="en-GB" sz="1800" dirty="0">
                <a:latin typeface="Nunito" panose="00000500000000000000" pitchFamily="2" charset="0"/>
              </a:rPr>
              <a:t>understand how to change and extend the algorithm list.</a:t>
            </a:r>
          </a:p>
          <a:p>
            <a:pPr lvl="0">
              <a:spcAft>
                <a:spcPts val="600"/>
              </a:spcAft>
              <a:buBlip>
                <a:blip r:embed="rId3"/>
              </a:buBlip>
            </a:pPr>
            <a:r>
              <a:rPr lang="en-GB" sz="1800" dirty="0">
                <a:latin typeface="Nunito" panose="00000500000000000000" pitchFamily="2" charset="0"/>
              </a:rPr>
              <a:t>To create a longer algorithm for an activity.</a:t>
            </a:r>
          </a:p>
        </p:txBody>
      </p:sp>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2</a:t>
            </a:r>
            <a:endParaRPr lang="en-GB" sz="1050" dirty="0"/>
          </a:p>
        </p:txBody>
      </p:sp>
    </p:spTree>
    <p:extLst>
      <p:ext uri="{BB962C8B-B14F-4D97-AF65-F5344CB8AC3E}">
        <p14:creationId xmlns:p14="http://schemas.microsoft.com/office/powerpoint/2010/main" val="2029177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B04E1-0535-4D08-97CE-B5DBA22C90C9}"/>
              </a:ext>
            </a:extLst>
          </p:cNvPr>
          <p:cNvSpPr>
            <a:spLocks noGrp="1"/>
          </p:cNvSpPr>
          <p:nvPr>
            <p:ph type="title"/>
          </p:nvPr>
        </p:nvSpPr>
        <p:spPr/>
        <p:txBody>
          <a:bodyPr>
            <a:normAutofit/>
          </a:bodyPr>
          <a:lstStyle/>
          <a:p>
            <a:r>
              <a:rPr lang="en-GB"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Success Criteria</a:t>
            </a:r>
            <a:endParaRPr lang="en-GB" dirty="0">
              <a:latin typeface="Palanquin Dark SemiBold" panose="020B0704020203020204" pitchFamily="34" charset="0"/>
              <a:cs typeface="Palanquin Dark SemiBold" panose="020B0704020203020204" pitchFamily="34" charset="0"/>
            </a:endParaRPr>
          </a:p>
        </p:txBody>
      </p:sp>
      <p:sp>
        <p:nvSpPr>
          <p:cNvPr id="3" name="Content Placeholder 2">
            <a:extLst>
              <a:ext uri="{FF2B5EF4-FFF2-40B4-BE49-F238E27FC236}">
                <a16:creationId xmlns:a16="http://schemas.microsoft.com/office/drawing/2014/main" id="{415FCCA1-1AAE-4DC4-A6EA-1B449F4D8E6A}"/>
              </a:ext>
            </a:extLst>
          </p:cNvPr>
          <p:cNvSpPr>
            <a:spLocks noGrp="1"/>
          </p:cNvSpPr>
          <p:nvPr>
            <p:ph idx="1"/>
          </p:nvPr>
        </p:nvSpPr>
        <p:spPr/>
        <p:txBody>
          <a:bodyPr vert="horz" lIns="91440" tIns="45720" rIns="91440" bIns="45720" rtlCol="0" anchor="t">
            <a:normAutofit/>
          </a:bodyPr>
          <a:lstStyle/>
          <a:p>
            <a:pPr lvl="0">
              <a:spcAft>
                <a:spcPts val="600"/>
              </a:spcAft>
              <a:buBlip>
                <a:blip r:embed="rId3"/>
              </a:buBlip>
            </a:pPr>
            <a:r>
              <a:rPr lang="en-GB" sz="1800" dirty="0">
                <a:latin typeface="Nunito"/>
                <a:ea typeface="MS Mincho"/>
                <a:cs typeface="Calibri"/>
              </a:rPr>
              <a:t>Children</a:t>
            </a:r>
            <a:r>
              <a:rPr lang="en-GB" sz="1800" dirty="0">
                <a:effectLst/>
                <a:latin typeface="Nunito"/>
                <a:ea typeface="MS Mincho"/>
                <a:cs typeface="Calibri"/>
              </a:rPr>
              <a:t> can use the additional direction keys to create a new algorithm.</a:t>
            </a:r>
          </a:p>
          <a:p>
            <a:pPr lvl="0">
              <a:spcAft>
                <a:spcPts val="600"/>
              </a:spcAft>
              <a:buBlip>
                <a:blip r:embed="rId3"/>
              </a:buBlip>
            </a:pPr>
            <a:r>
              <a:rPr lang="en-GB" sz="1800" dirty="0">
                <a:latin typeface="Nunito"/>
                <a:ea typeface="MS Mincho"/>
                <a:cs typeface="Calibri"/>
              </a:rPr>
              <a:t>Children</a:t>
            </a:r>
            <a:r>
              <a:rPr lang="en-GB" sz="1800" dirty="0">
                <a:effectLst/>
                <a:latin typeface="Nunito"/>
                <a:ea typeface="MS Mincho"/>
                <a:cs typeface="Calibri"/>
              </a:rPr>
              <a:t> can challenge themselves by using the longer algorithm to complete challenges.</a:t>
            </a:r>
          </a:p>
        </p:txBody>
      </p:sp>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3</a:t>
            </a:r>
            <a:endParaRPr lang="en-GB" sz="1050" dirty="0"/>
          </a:p>
        </p:txBody>
      </p:sp>
    </p:spTree>
    <p:extLst>
      <p:ext uri="{BB962C8B-B14F-4D97-AF65-F5344CB8AC3E}">
        <p14:creationId xmlns:p14="http://schemas.microsoft.com/office/powerpoint/2010/main" val="4252841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B04E1-0535-4D08-97CE-B5DBA22C90C9}"/>
              </a:ext>
            </a:extLst>
          </p:cNvPr>
          <p:cNvSpPr>
            <a:spLocks noGrp="1"/>
          </p:cNvSpPr>
          <p:nvPr>
            <p:ph type="title"/>
          </p:nvPr>
        </p:nvSpPr>
        <p:spPr>
          <a:xfrm>
            <a:off x="543820" y="365125"/>
            <a:ext cx="10809980" cy="1049005"/>
          </a:xfrm>
        </p:spPr>
        <p:txBody>
          <a:bodyPr>
            <a:normAutofit/>
          </a:bodyPr>
          <a:lstStyle/>
          <a:p>
            <a:r>
              <a:rPr lang="en-GB"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2Go</a:t>
            </a:r>
            <a:endParaRPr lang="en-GB" dirty="0">
              <a:latin typeface="Palanquin Dark SemiBold" panose="020B0704020203020204" pitchFamily="34" charset="0"/>
              <a:cs typeface="Palanquin Dark SemiBold" panose="020B0704020203020204" pitchFamily="34" charset="0"/>
            </a:endParaRPr>
          </a:p>
        </p:txBody>
      </p:sp>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4</a:t>
            </a:r>
            <a:endParaRPr lang="en-GB" sz="1050" dirty="0"/>
          </a:p>
        </p:txBody>
      </p:sp>
      <p:sp>
        <p:nvSpPr>
          <p:cNvPr id="28" name="Content Placeholder 2">
            <a:extLst>
              <a:ext uri="{FF2B5EF4-FFF2-40B4-BE49-F238E27FC236}">
                <a16:creationId xmlns:a16="http://schemas.microsoft.com/office/drawing/2014/main" id="{7AB5A31B-2DEE-4D0E-BC68-136B02F1AF46}"/>
              </a:ext>
            </a:extLst>
          </p:cNvPr>
          <p:cNvSpPr>
            <a:spLocks noGrp="1"/>
          </p:cNvSpPr>
          <p:nvPr>
            <p:ph idx="1"/>
          </p:nvPr>
        </p:nvSpPr>
        <p:spPr>
          <a:xfrm>
            <a:off x="838200" y="2173512"/>
            <a:ext cx="5700823" cy="1049006"/>
          </a:xfrm>
        </p:spPr>
        <p:txBody>
          <a:bodyPr/>
          <a:lstStyle/>
          <a:p>
            <a:pPr lvl="0">
              <a:spcAft>
                <a:spcPts val="600"/>
              </a:spcAft>
              <a:buBlip>
                <a:blip r:embed="rId4"/>
              </a:buBlip>
            </a:pPr>
            <a:r>
              <a:rPr lang="en-GB" sz="1800" dirty="0">
                <a:effectLst/>
                <a:latin typeface="Nunito" panose="00000500000000000000" pitchFamily="2" charset="0"/>
                <a:ea typeface="MS Mincho" panose="02020609040205080304" pitchFamily="49" charset="-128"/>
                <a:cs typeface="Calibri" panose="020F0502020204030204" pitchFamily="34" charset="0"/>
              </a:rPr>
              <a:t>What do you remember from last lesson?</a:t>
            </a:r>
          </a:p>
          <a:p>
            <a:pPr lvl="0">
              <a:spcAft>
                <a:spcPts val="600"/>
              </a:spcAft>
              <a:buBlip>
                <a:blip r:embed="rId4"/>
              </a:buBlip>
            </a:pPr>
            <a:r>
              <a:rPr lang="en-GB" sz="1800" dirty="0">
                <a:latin typeface="Nunito" panose="00000500000000000000" pitchFamily="2" charset="0"/>
                <a:ea typeface="MS Mincho" panose="02020609040205080304" pitchFamily="49" charset="-128"/>
                <a:cs typeface="Calibri" panose="020F0502020204030204" pitchFamily="34" charset="0"/>
              </a:rPr>
              <a:t>What are the below direction keys used for?</a:t>
            </a:r>
            <a:endParaRPr lang="en-GB" sz="1800" dirty="0">
              <a:effectLst/>
              <a:latin typeface="Nunito" panose="00000500000000000000" pitchFamily="2" charset="0"/>
              <a:ea typeface="MS Mincho" panose="02020609040205080304" pitchFamily="49" charset="-128"/>
              <a:cs typeface="Calibri" panose="020F0502020204030204" pitchFamily="34" charset="0"/>
            </a:endParaRPr>
          </a:p>
        </p:txBody>
      </p:sp>
      <p:sp>
        <p:nvSpPr>
          <p:cNvPr id="23" name="TextBox 22">
            <a:extLst>
              <a:ext uri="{FF2B5EF4-FFF2-40B4-BE49-F238E27FC236}">
                <a16:creationId xmlns:a16="http://schemas.microsoft.com/office/drawing/2014/main" id="{A8928B61-658E-4EE4-9143-925992D23E35}"/>
              </a:ext>
            </a:extLst>
          </p:cNvPr>
          <p:cNvSpPr txBox="1"/>
          <p:nvPr/>
        </p:nvSpPr>
        <p:spPr>
          <a:xfrm>
            <a:off x="543820" y="1395466"/>
            <a:ext cx="8786275" cy="369332"/>
          </a:xfrm>
          <a:prstGeom prst="rect">
            <a:avLst/>
          </a:prstGeom>
          <a:noFill/>
        </p:spPr>
        <p:txBody>
          <a:bodyPr wrap="square" rtlCol="0">
            <a:spAutoFit/>
          </a:bodyPr>
          <a:lstStyle/>
          <a:p>
            <a:r>
              <a:rPr lang="en-GB" dirty="0">
                <a:latin typeface="Nunito" panose="00000500000000000000" pitchFamily="2" charset="0"/>
              </a:rPr>
              <a:t>Open up </a:t>
            </a:r>
            <a:r>
              <a:rPr lang="en-GB" dirty="0">
                <a:latin typeface="Nunito" panose="00000500000000000000" pitchFamily="2" charset="0"/>
                <a:hlinkClick r:id="rId5"/>
              </a:rPr>
              <a:t>2Go</a:t>
            </a:r>
            <a:r>
              <a:rPr lang="en-GB" dirty="0">
                <a:latin typeface="Nunito" panose="00000500000000000000" pitchFamily="2" charset="0"/>
              </a:rPr>
              <a:t> from the tools section on Purple Mash.</a:t>
            </a:r>
          </a:p>
        </p:txBody>
      </p:sp>
      <p:pic>
        <p:nvPicPr>
          <p:cNvPr id="32" name="Picture 31">
            <a:extLst>
              <a:ext uri="{FF2B5EF4-FFF2-40B4-BE49-F238E27FC236}">
                <a16:creationId xmlns:a16="http://schemas.microsoft.com/office/drawing/2014/main" id="{2ADA85DD-269D-4D02-8799-673FF3AFC160}"/>
              </a:ext>
            </a:extLst>
          </p:cNvPr>
          <p:cNvPicPr>
            <a:picLocks noChangeAspect="1"/>
          </p:cNvPicPr>
          <p:nvPr/>
        </p:nvPicPr>
        <p:blipFill>
          <a:blip r:embed="rId6"/>
          <a:stretch>
            <a:fillRect/>
          </a:stretch>
        </p:blipFill>
        <p:spPr>
          <a:xfrm>
            <a:off x="6558610" y="2115033"/>
            <a:ext cx="4557919" cy="3419460"/>
          </a:xfrm>
          <a:prstGeom prst="rect">
            <a:avLst/>
          </a:prstGeom>
        </p:spPr>
      </p:pic>
      <p:pic>
        <p:nvPicPr>
          <p:cNvPr id="33" name="Picture 32">
            <a:extLst>
              <a:ext uri="{FF2B5EF4-FFF2-40B4-BE49-F238E27FC236}">
                <a16:creationId xmlns:a16="http://schemas.microsoft.com/office/drawing/2014/main" id="{5DAFF869-7EFD-4FF2-9589-E5044FA5FB30}"/>
              </a:ext>
            </a:extLst>
          </p:cNvPr>
          <p:cNvPicPr/>
          <p:nvPr/>
        </p:nvPicPr>
        <p:blipFill>
          <a:blip r:embed="rId7"/>
          <a:stretch>
            <a:fillRect/>
          </a:stretch>
        </p:blipFill>
        <p:spPr>
          <a:xfrm>
            <a:off x="2509284" y="3234195"/>
            <a:ext cx="1670529" cy="2488572"/>
          </a:xfrm>
          <a:prstGeom prst="rect">
            <a:avLst/>
          </a:prstGeom>
          <a:effectLst>
            <a:outerShdw blurRad="50800" dist="38100" dir="2700000" algn="tl" rotWithShape="0">
              <a:prstClr val="black">
                <a:alpha val="40000"/>
              </a:prstClr>
            </a:outerShdw>
          </a:effectLst>
        </p:spPr>
      </p:pic>
      <p:pic>
        <p:nvPicPr>
          <p:cNvPr id="11" name="Picture 10">
            <a:hlinkClick r:id="rId5"/>
            <a:extLst>
              <a:ext uri="{FF2B5EF4-FFF2-40B4-BE49-F238E27FC236}">
                <a16:creationId xmlns:a16="http://schemas.microsoft.com/office/drawing/2014/main" id="{DF45965A-ACFC-460C-986D-7C05EBA356C7}"/>
              </a:ext>
            </a:extLst>
          </p:cNvPr>
          <p:cNvPicPr>
            <a:picLocks noChangeAspect="1"/>
          </p:cNvPicPr>
          <p:nvPr/>
        </p:nvPicPr>
        <p:blipFill>
          <a:blip r:embed="rId8"/>
          <a:stretch>
            <a:fillRect/>
          </a:stretch>
        </p:blipFill>
        <p:spPr>
          <a:xfrm>
            <a:off x="8620969" y="374257"/>
            <a:ext cx="1231271" cy="13415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64518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5</a:t>
            </a:r>
            <a:endParaRPr lang="en-GB" sz="1050" dirty="0"/>
          </a:p>
        </p:txBody>
      </p:sp>
      <p:grpSp>
        <p:nvGrpSpPr>
          <p:cNvPr id="32" name="Group 31">
            <a:extLst>
              <a:ext uri="{FF2B5EF4-FFF2-40B4-BE49-F238E27FC236}">
                <a16:creationId xmlns:a16="http://schemas.microsoft.com/office/drawing/2014/main" id="{6407A3C1-7C59-4733-87EE-EAAA0B038B2A}"/>
              </a:ext>
            </a:extLst>
          </p:cNvPr>
          <p:cNvGrpSpPr/>
          <p:nvPr/>
        </p:nvGrpSpPr>
        <p:grpSpPr>
          <a:xfrm>
            <a:off x="317205" y="255181"/>
            <a:ext cx="11141581" cy="2220764"/>
            <a:chOff x="317205" y="255181"/>
            <a:chExt cx="11141581" cy="2220764"/>
          </a:xfrm>
        </p:grpSpPr>
        <p:grpSp>
          <p:nvGrpSpPr>
            <p:cNvPr id="16" name="Group 15">
              <a:extLst>
                <a:ext uri="{FF2B5EF4-FFF2-40B4-BE49-F238E27FC236}">
                  <a16:creationId xmlns:a16="http://schemas.microsoft.com/office/drawing/2014/main" id="{97A6C4C2-9A2F-465A-8772-ACECC809BA9B}"/>
                </a:ext>
              </a:extLst>
            </p:cNvPr>
            <p:cNvGrpSpPr/>
            <p:nvPr/>
          </p:nvGrpSpPr>
          <p:grpSpPr>
            <a:xfrm>
              <a:off x="5215702" y="968879"/>
              <a:ext cx="6243084" cy="1507066"/>
              <a:chOff x="0" y="0"/>
              <a:chExt cx="5292825" cy="1363980"/>
            </a:xfrm>
            <a:effectLst>
              <a:outerShdw blurRad="50800" dist="38100" dir="2700000" algn="tl" rotWithShape="0">
                <a:prstClr val="black">
                  <a:alpha val="40000"/>
                </a:prstClr>
              </a:outerShdw>
            </a:effectLst>
          </p:grpSpPr>
          <p:sp>
            <p:nvSpPr>
              <p:cNvPr id="19" name="Arrow: Right 18">
                <a:extLst>
                  <a:ext uri="{FF2B5EF4-FFF2-40B4-BE49-F238E27FC236}">
                    <a16:creationId xmlns:a16="http://schemas.microsoft.com/office/drawing/2014/main" id="{7AFA96D2-CE4A-4634-8C53-AB75A176147B}"/>
                  </a:ext>
                </a:extLst>
              </p:cNvPr>
              <p:cNvSpPr/>
              <p:nvPr/>
            </p:nvSpPr>
            <p:spPr>
              <a:xfrm>
                <a:off x="1327484" y="557463"/>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0" name="Arrow: Right 19">
                <a:extLst>
                  <a:ext uri="{FF2B5EF4-FFF2-40B4-BE49-F238E27FC236}">
                    <a16:creationId xmlns:a16="http://schemas.microsoft.com/office/drawing/2014/main" id="{4316C94B-BC0C-4B86-B55F-00615D5FA153}"/>
                  </a:ext>
                </a:extLst>
              </p:cNvPr>
              <p:cNvSpPr/>
              <p:nvPr/>
            </p:nvSpPr>
            <p:spPr>
              <a:xfrm>
                <a:off x="3749842" y="529389"/>
                <a:ext cx="43815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pic>
            <p:nvPicPr>
              <p:cNvPr id="21" name="Picture 20">
                <a:extLst>
                  <a:ext uri="{FF2B5EF4-FFF2-40B4-BE49-F238E27FC236}">
                    <a16:creationId xmlns:a16="http://schemas.microsoft.com/office/drawing/2014/main" id="{AB2F67E1-8818-41A7-AD1A-CFEA70572111}"/>
                  </a:ext>
                </a:extLst>
              </p:cNvPr>
              <p:cNvPicPr>
                <a:picLocks noChangeAspect="1"/>
              </p:cNvPicPr>
              <p:nvPr/>
            </p:nvPicPr>
            <p:blipFill rotWithShape="1">
              <a:blip r:embed="rId4">
                <a:extLst>
                  <a:ext uri="{28A0092B-C50C-407E-A947-70E740481C1C}">
                    <a14:useLocalDpi xmlns:a14="http://schemas.microsoft.com/office/drawing/2010/main" val="0"/>
                  </a:ext>
                </a:extLst>
              </a:blip>
              <a:srcRect l="605" r="591" b="859"/>
              <a:stretch/>
            </p:blipFill>
            <p:spPr bwMode="auto">
              <a:xfrm>
                <a:off x="1819776" y="0"/>
                <a:ext cx="1828800" cy="1363980"/>
              </a:xfrm>
              <a:prstGeom prst="rect">
                <a:avLst/>
              </a:prstGeom>
              <a:ln>
                <a:solidFill>
                  <a:schemeClr val="bg2">
                    <a:lumMod val="75000"/>
                  </a:schemeClr>
                </a:solidFill>
              </a:ln>
              <a:extLst>
                <a:ext uri="{53640926-AAD7-44D8-BBD7-CCE9431645EC}">
                  <a14:shadowObscured xmlns:a14="http://schemas.microsoft.com/office/drawing/2010/main"/>
                </a:ext>
              </a:extLst>
            </p:spPr>
          </p:pic>
          <p:pic>
            <p:nvPicPr>
              <p:cNvPr id="22" name="Picture 21">
                <a:extLst>
                  <a:ext uri="{FF2B5EF4-FFF2-40B4-BE49-F238E27FC236}">
                    <a16:creationId xmlns:a16="http://schemas.microsoft.com/office/drawing/2014/main" id="{59BCC248-9163-4E17-B89A-27D2C6DC499A}"/>
                  </a:ext>
                </a:extLst>
              </p:cNvPr>
              <p:cNvPicPr>
                <a:picLocks noChangeAspect="1"/>
              </p:cNvPicPr>
              <p:nvPr/>
            </p:nvPicPr>
            <p:blipFill>
              <a:blip r:embed="rId5"/>
              <a:stretch>
                <a:fillRect/>
              </a:stretch>
            </p:blipFill>
            <p:spPr>
              <a:xfrm>
                <a:off x="0" y="430129"/>
                <a:ext cx="1209675" cy="405765"/>
              </a:xfrm>
              <a:prstGeom prst="rect">
                <a:avLst/>
              </a:prstGeom>
            </p:spPr>
          </p:pic>
          <p:pic>
            <p:nvPicPr>
              <p:cNvPr id="23" name="Picture 22">
                <a:extLst>
                  <a:ext uri="{FF2B5EF4-FFF2-40B4-BE49-F238E27FC236}">
                    <a16:creationId xmlns:a16="http://schemas.microsoft.com/office/drawing/2014/main" id="{5963FF05-13A1-4A9C-BB51-E32A71D6328E}"/>
                  </a:ext>
                </a:extLst>
              </p:cNvPr>
              <p:cNvPicPr>
                <a:picLocks noChangeAspect="1"/>
              </p:cNvPicPr>
              <p:nvPr/>
            </p:nvPicPr>
            <p:blipFill>
              <a:blip r:embed="rId6"/>
              <a:stretch>
                <a:fillRect/>
              </a:stretch>
            </p:blipFill>
            <p:spPr>
              <a:xfrm>
                <a:off x="4326355" y="168442"/>
                <a:ext cx="966470" cy="972185"/>
              </a:xfrm>
              <a:prstGeom prst="rect">
                <a:avLst/>
              </a:prstGeom>
              <a:ln>
                <a:solidFill>
                  <a:schemeClr val="bg2">
                    <a:lumMod val="75000"/>
                  </a:schemeClr>
                </a:solidFill>
              </a:ln>
            </p:spPr>
          </p:pic>
        </p:grpSp>
        <p:sp>
          <p:nvSpPr>
            <p:cNvPr id="27" name="TextBox 26">
              <a:extLst>
                <a:ext uri="{FF2B5EF4-FFF2-40B4-BE49-F238E27FC236}">
                  <a16:creationId xmlns:a16="http://schemas.microsoft.com/office/drawing/2014/main" id="{052777B5-E32C-4CA0-AB20-06371A1A6837}"/>
                </a:ext>
              </a:extLst>
            </p:cNvPr>
            <p:cNvSpPr txBox="1"/>
            <p:nvPr/>
          </p:nvSpPr>
          <p:spPr>
            <a:xfrm>
              <a:off x="317205" y="1532992"/>
              <a:ext cx="7646581" cy="369332"/>
            </a:xfrm>
            <a:prstGeom prst="rect">
              <a:avLst/>
            </a:prstGeom>
            <a:noFill/>
          </p:spPr>
          <p:txBody>
            <a:bodyPr wrap="square" rtlCol="0">
              <a:spAutoFit/>
            </a:bodyPr>
            <a:lstStyle/>
            <a:p>
              <a:r>
                <a:rPr lang="en-GB" dirty="0">
                  <a:latin typeface="Nunito" panose="00000500000000000000" pitchFamily="2" charset="0"/>
                </a:rPr>
                <a:t>Open up Challenge 5 on </a:t>
              </a:r>
              <a:r>
                <a:rPr lang="en-GB" dirty="0">
                  <a:latin typeface="Nunito" panose="00000500000000000000" pitchFamily="2" charset="0"/>
                  <a:hlinkClick r:id="rId7"/>
                </a:rPr>
                <a:t>2Go</a:t>
              </a:r>
              <a:r>
                <a:rPr lang="en-GB" dirty="0">
                  <a:latin typeface="Nunito" panose="00000500000000000000" pitchFamily="2" charset="0"/>
                </a:rPr>
                <a:t>.</a:t>
              </a:r>
            </a:p>
          </p:txBody>
        </p:sp>
        <p:sp>
          <p:nvSpPr>
            <p:cNvPr id="31" name="TextBox 30">
              <a:extLst>
                <a:ext uri="{FF2B5EF4-FFF2-40B4-BE49-F238E27FC236}">
                  <a16:creationId xmlns:a16="http://schemas.microsoft.com/office/drawing/2014/main" id="{B24CA429-3A37-4F38-8B55-08D996CA12F4}"/>
                </a:ext>
              </a:extLst>
            </p:cNvPr>
            <p:cNvSpPr txBox="1"/>
            <p:nvPr/>
          </p:nvSpPr>
          <p:spPr>
            <a:xfrm>
              <a:off x="317205" y="255181"/>
              <a:ext cx="6541100" cy="769441"/>
            </a:xfrm>
            <a:prstGeom prst="rect">
              <a:avLst/>
            </a:prstGeom>
            <a:noFill/>
          </p:spPr>
          <p:txBody>
            <a:bodyPr wrap="square" rtlCol="0">
              <a:spAutoFit/>
            </a:bodyPr>
            <a:lstStyle/>
            <a:p>
              <a:r>
                <a:rPr lang="en-GB" sz="4400"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Activity 1: Challenge 5</a:t>
              </a:r>
              <a:endParaRPr lang="en-GB" sz="4400" dirty="0"/>
            </a:p>
          </p:txBody>
        </p:sp>
      </p:grpSp>
      <p:pic>
        <p:nvPicPr>
          <p:cNvPr id="40" name="Picture 39">
            <a:extLst>
              <a:ext uri="{FF2B5EF4-FFF2-40B4-BE49-F238E27FC236}">
                <a16:creationId xmlns:a16="http://schemas.microsoft.com/office/drawing/2014/main" id="{34A91263-D217-4D3A-AED7-73AD36E6E10B}"/>
              </a:ext>
            </a:extLst>
          </p:cNvPr>
          <p:cNvPicPr>
            <a:picLocks noChangeAspect="1"/>
          </p:cNvPicPr>
          <p:nvPr/>
        </p:nvPicPr>
        <p:blipFill>
          <a:blip r:embed="rId8"/>
          <a:stretch>
            <a:fillRect/>
          </a:stretch>
        </p:blipFill>
        <p:spPr>
          <a:xfrm>
            <a:off x="10238969" y="884233"/>
            <a:ext cx="1681935" cy="1666850"/>
          </a:xfrm>
          <a:prstGeom prst="rect">
            <a:avLst/>
          </a:prstGeom>
          <a:ln>
            <a:noFill/>
          </a:ln>
          <a:effectLst>
            <a:outerShdw blurRad="292100" dist="139700" dir="2700000" algn="tl" rotWithShape="0">
              <a:srgbClr val="333333">
                <a:alpha val="65000"/>
              </a:srgbClr>
            </a:outerShdw>
          </a:effectLst>
        </p:spPr>
      </p:pic>
      <p:sp>
        <p:nvSpPr>
          <p:cNvPr id="41" name="TextBox 40">
            <a:extLst>
              <a:ext uri="{FF2B5EF4-FFF2-40B4-BE49-F238E27FC236}">
                <a16:creationId xmlns:a16="http://schemas.microsoft.com/office/drawing/2014/main" id="{88A5CEAB-B2E6-4839-8AD6-7EE18DC02FE3}"/>
              </a:ext>
            </a:extLst>
          </p:cNvPr>
          <p:cNvSpPr txBox="1"/>
          <p:nvPr/>
        </p:nvSpPr>
        <p:spPr>
          <a:xfrm>
            <a:off x="317205" y="2894599"/>
            <a:ext cx="8167577" cy="369332"/>
          </a:xfrm>
          <a:prstGeom prst="rect">
            <a:avLst/>
          </a:prstGeom>
          <a:noFill/>
        </p:spPr>
        <p:txBody>
          <a:bodyPr wrap="square">
            <a:spAutoFit/>
          </a:bodyPr>
          <a:lstStyle/>
          <a:p>
            <a:r>
              <a:rPr lang="en-GB" b="1" dirty="0">
                <a:latin typeface="Nunito" panose="00000500000000000000" pitchFamily="2" charset="0"/>
              </a:rPr>
              <a:t>Challenge: Guide the bee to both of the poppies (in any order). </a:t>
            </a:r>
          </a:p>
        </p:txBody>
      </p:sp>
      <p:grpSp>
        <p:nvGrpSpPr>
          <p:cNvPr id="52" name="Group 51">
            <a:extLst>
              <a:ext uri="{FF2B5EF4-FFF2-40B4-BE49-F238E27FC236}">
                <a16:creationId xmlns:a16="http://schemas.microsoft.com/office/drawing/2014/main" id="{4BAACDDF-CEF7-44B7-9F2D-870531AAD765}"/>
              </a:ext>
            </a:extLst>
          </p:cNvPr>
          <p:cNvGrpSpPr/>
          <p:nvPr/>
        </p:nvGrpSpPr>
        <p:grpSpPr>
          <a:xfrm>
            <a:off x="1679945" y="3618375"/>
            <a:ext cx="9778841" cy="1600200"/>
            <a:chOff x="1679945" y="3618375"/>
            <a:chExt cx="9778841" cy="1600200"/>
          </a:xfrm>
        </p:grpSpPr>
        <p:pic>
          <p:nvPicPr>
            <p:cNvPr id="48" name="Picture 47">
              <a:extLst>
                <a:ext uri="{FF2B5EF4-FFF2-40B4-BE49-F238E27FC236}">
                  <a16:creationId xmlns:a16="http://schemas.microsoft.com/office/drawing/2014/main" id="{23A792BC-DC63-4D75-B6D3-DF5630F4C42A}"/>
                </a:ext>
              </a:extLst>
            </p:cNvPr>
            <p:cNvPicPr>
              <a:picLocks noChangeAspect="1"/>
            </p:cNvPicPr>
            <p:nvPr/>
          </p:nvPicPr>
          <p:blipFill>
            <a:blip r:embed="rId9"/>
            <a:stretch>
              <a:fillRect/>
            </a:stretch>
          </p:blipFill>
          <p:spPr>
            <a:xfrm>
              <a:off x="8134561" y="3618375"/>
              <a:ext cx="3324225" cy="1600200"/>
            </a:xfrm>
            <a:prstGeom prst="rect">
              <a:avLst/>
            </a:prstGeom>
          </p:spPr>
        </p:pic>
        <p:cxnSp>
          <p:nvCxnSpPr>
            <p:cNvPr id="46" name="Straight Arrow Connector 45">
              <a:extLst>
                <a:ext uri="{FF2B5EF4-FFF2-40B4-BE49-F238E27FC236}">
                  <a16:creationId xmlns:a16="http://schemas.microsoft.com/office/drawing/2014/main" id="{F7D9DCCE-D0FD-4761-97C1-37F3B71DA35A}"/>
                </a:ext>
              </a:extLst>
            </p:cNvPr>
            <p:cNvCxnSpPr>
              <a:cxnSpLocks/>
            </p:cNvCxnSpPr>
            <p:nvPr/>
          </p:nvCxnSpPr>
          <p:spPr>
            <a:xfrm>
              <a:off x="5929130" y="4176586"/>
              <a:ext cx="3857252" cy="62890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5BD2E6C4-3F7D-4254-9273-6DF4F27826DE}"/>
                </a:ext>
              </a:extLst>
            </p:cNvPr>
            <p:cNvSpPr txBox="1"/>
            <p:nvPr/>
          </p:nvSpPr>
          <p:spPr>
            <a:xfrm>
              <a:off x="1679945" y="3682585"/>
              <a:ext cx="4167961" cy="646331"/>
            </a:xfrm>
            <a:prstGeom prst="rect">
              <a:avLst/>
            </a:prstGeom>
            <a:noFill/>
            <a:ln w="19050">
              <a:solidFill>
                <a:srgbClr val="8E24AA"/>
              </a:solidFill>
            </a:ln>
          </p:spPr>
          <p:txBody>
            <a:bodyPr wrap="square" lIns="91440" tIns="45720" rIns="91440" bIns="45720" rtlCol="0" anchor="t">
              <a:spAutoFit/>
            </a:bodyPr>
            <a:lstStyle/>
            <a:p>
              <a:r>
                <a:rPr lang="en-GB" dirty="0">
                  <a:latin typeface="Nunito"/>
                </a:rPr>
                <a:t>You can make the algorithm longer by pressing this button if you need to.</a:t>
              </a:r>
            </a:p>
          </p:txBody>
        </p:sp>
      </p:grpSp>
      <p:sp>
        <p:nvSpPr>
          <p:cNvPr id="51" name="TextBox 50">
            <a:extLst>
              <a:ext uri="{FF2B5EF4-FFF2-40B4-BE49-F238E27FC236}">
                <a16:creationId xmlns:a16="http://schemas.microsoft.com/office/drawing/2014/main" id="{4523A5BE-9308-44FC-BB2C-229C4B23268D}"/>
              </a:ext>
            </a:extLst>
          </p:cNvPr>
          <p:cNvSpPr txBox="1"/>
          <p:nvPr/>
        </p:nvSpPr>
        <p:spPr>
          <a:xfrm>
            <a:off x="273187" y="4895409"/>
            <a:ext cx="8167577" cy="646331"/>
          </a:xfrm>
          <a:prstGeom prst="rect">
            <a:avLst/>
          </a:prstGeom>
          <a:noFill/>
        </p:spPr>
        <p:txBody>
          <a:bodyPr wrap="square">
            <a:spAutoFit/>
          </a:bodyPr>
          <a:lstStyle/>
          <a:p>
            <a:r>
              <a:rPr lang="en-GB" b="1" dirty="0">
                <a:latin typeface="Nunito" panose="00000500000000000000" pitchFamily="2" charset="0"/>
              </a:rPr>
              <a:t>Keep testing your algorithm and change (debug) your instructions if you need to.</a:t>
            </a:r>
          </a:p>
        </p:txBody>
      </p:sp>
      <p:sp>
        <p:nvSpPr>
          <p:cNvPr id="53" name="TextBox 52">
            <a:extLst>
              <a:ext uri="{FF2B5EF4-FFF2-40B4-BE49-F238E27FC236}">
                <a16:creationId xmlns:a16="http://schemas.microsoft.com/office/drawing/2014/main" id="{DBB970CA-CE75-4E49-94C0-09A026E18CDD}"/>
              </a:ext>
            </a:extLst>
          </p:cNvPr>
          <p:cNvSpPr txBox="1"/>
          <p:nvPr/>
        </p:nvSpPr>
        <p:spPr>
          <a:xfrm>
            <a:off x="3101883" y="5646920"/>
            <a:ext cx="9106498" cy="461665"/>
          </a:xfrm>
          <a:prstGeom prst="rect">
            <a:avLst/>
          </a:prstGeom>
          <a:noFill/>
        </p:spPr>
        <p:txBody>
          <a:bodyPr wrap="square" rtlCol="0">
            <a:spAutoFit/>
          </a:bodyPr>
          <a:lstStyle/>
          <a:p>
            <a:pPr algn="ctr"/>
            <a:r>
              <a:rPr lang="en-GB" sz="2400" dirty="0">
                <a:latin typeface="Nunito" panose="00000500000000000000" pitchFamily="2" charset="0"/>
              </a:rPr>
              <a:t>Let’s have a go as a whole class.</a:t>
            </a:r>
          </a:p>
        </p:txBody>
      </p:sp>
    </p:spTree>
    <p:extLst>
      <p:ext uri="{BB962C8B-B14F-4D97-AF65-F5344CB8AC3E}">
        <p14:creationId xmlns:p14="http://schemas.microsoft.com/office/powerpoint/2010/main" val="2631787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51" grpId="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6</a:t>
            </a:r>
            <a:endParaRPr lang="en-GB" sz="1050" dirty="0"/>
          </a:p>
        </p:txBody>
      </p:sp>
      <p:sp>
        <p:nvSpPr>
          <p:cNvPr id="31" name="TextBox 30">
            <a:extLst>
              <a:ext uri="{FF2B5EF4-FFF2-40B4-BE49-F238E27FC236}">
                <a16:creationId xmlns:a16="http://schemas.microsoft.com/office/drawing/2014/main" id="{B24CA429-3A37-4F38-8B55-08D996CA12F4}"/>
              </a:ext>
            </a:extLst>
          </p:cNvPr>
          <p:cNvSpPr txBox="1"/>
          <p:nvPr/>
        </p:nvSpPr>
        <p:spPr>
          <a:xfrm>
            <a:off x="317205" y="255181"/>
            <a:ext cx="6541100" cy="769441"/>
          </a:xfrm>
          <a:prstGeom prst="rect">
            <a:avLst/>
          </a:prstGeom>
          <a:noFill/>
        </p:spPr>
        <p:txBody>
          <a:bodyPr wrap="square" rtlCol="0">
            <a:spAutoFit/>
          </a:bodyPr>
          <a:lstStyle/>
          <a:p>
            <a:r>
              <a:rPr lang="en-GB" sz="4400"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Activity 1: Challenge </a:t>
            </a:r>
            <a:r>
              <a:rPr lang="en-GB" sz="4400" b="1" dirty="0">
                <a:solidFill>
                  <a:srgbClr val="000000"/>
                </a:solidFill>
                <a:latin typeface="Palanquin Dark SemiBold" panose="020B0704020203020204" pitchFamily="34" charset="0"/>
                <a:ea typeface="Times New Roman" panose="02020603050405020304" pitchFamily="18" charset="0"/>
                <a:cs typeface="Times New Roman" panose="02020603050405020304" pitchFamily="18" charset="0"/>
              </a:rPr>
              <a:t>5</a:t>
            </a:r>
            <a:endParaRPr lang="en-GB" sz="4400" dirty="0"/>
          </a:p>
        </p:txBody>
      </p:sp>
      <p:sp>
        <p:nvSpPr>
          <p:cNvPr id="41" name="TextBox 40">
            <a:extLst>
              <a:ext uri="{FF2B5EF4-FFF2-40B4-BE49-F238E27FC236}">
                <a16:creationId xmlns:a16="http://schemas.microsoft.com/office/drawing/2014/main" id="{88A5CEAB-B2E6-4839-8AD6-7EE18DC02FE3}"/>
              </a:ext>
            </a:extLst>
          </p:cNvPr>
          <p:cNvSpPr txBox="1"/>
          <p:nvPr/>
        </p:nvSpPr>
        <p:spPr>
          <a:xfrm>
            <a:off x="273186" y="1193194"/>
            <a:ext cx="8167577" cy="369332"/>
          </a:xfrm>
          <a:prstGeom prst="rect">
            <a:avLst/>
          </a:prstGeom>
          <a:noFill/>
        </p:spPr>
        <p:txBody>
          <a:bodyPr wrap="square">
            <a:spAutoFit/>
          </a:bodyPr>
          <a:lstStyle/>
          <a:p>
            <a:r>
              <a:rPr lang="en-GB" b="1" dirty="0">
                <a:latin typeface="Nunito" panose="00000500000000000000" pitchFamily="2" charset="0"/>
              </a:rPr>
              <a:t>Challenge: Guide the bee to both of the poppies (in any order). </a:t>
            </a:r>
          </a:p>
        </p:txBody>
      </p:sp>
      <p:pic>
        <p:nvPicPr>
          <p:cNvPr id="3" name="Picture 2">
            <a:extLst>
              <a:ext uri="{FF2B5EF4-FFF2-40B4-BE49-F238E27FC236}">
                <a16:creationId xmlns:a16="http://schemas.microsoft.com/office/drawing/2014/main" id="{40DE0233-0DA6-4112-B36B-9CA46D66DBE6}"/>
              </a:ext>
            </a:extLst>
          </p:cNvPr>
          <p:cNvPicPr>
            <a:picLocks noChangeAspect="1"/>
          </p:cNvPicPr>
          <p:nvPr/>
        </p:nvPicPr>
        <p:blipFill>
          <a:blip r:embed="rId4"/>
          <a:stretch>
            <a:fillRect/>
          </a:stretch>
        </p:blipFill>
        <p:spPr>
          <a:xfrm>
            <a:off x="1113651" y="1601964"/>
            <a:ext cx="4948207" cy="3700130"/>
          </a:xfrm>
          <a:prstGeom prst="rect">
            <a:avLst/>
          </a:prstGeom>
        </p:spPr>
      </p:pic>
      <p:grpSp>
        <p:nvGrpSpPr>
          <p:cNvPr id="7" name="Group 6">
            <a:extLst>
              <a:ext uri="{FF2B5EF4-FFF2-40B4-BE49-F238E27FC236}">
                <a16:creationId xmlns:a16="http://schemas.microsoft.com/office/drawing/2014/main" id="{38921924-20DF-4336-BA05-69A87E3E6A8A}"/>
              </a:ext>
            </a:extLst>
          </p:cNvPr>
          <p:cNvGrpSpPr/>
          <p:nvPr/>
        </p:nvGrpSpPr>
        <p:grpSpPr>
          <a:xfrm>
            <a:off x="1260386" y="235846"/>
            <a:ext cx="9897584" cy="5803865"/>
            <a:chOff x="1260386" y="235846"/>
            <a:chExt cx="9897584" cy="5803865"/>
          </a:xfrm>
        </p:grpSpPr>
        <p:sp>
          <p:nvSpPr>
            <p:cNvPr id="53" name="TextBox 52">
              <a:extLst>
                <a:ext uri="{FF2B5EF4-FFF2-40B4-BE49-F238E27FC236}">
                  <a16:creationId xmlns:a16="http://schemas.microsoft.com/office/drawing/2014/main" id="{DBB970CA-CE75-4E49-94C0-09A026E18CDD}"/>
                </a:ext>
              </a:extLst>
            </p:cNvPr>
            <p:cNvSpPr txBox="1"/>
            <p:nvPr/>
          </p:nvSpPr>
          <p:spPr>
            <a:xfrm>
              <a:off x="1260386" y="5578046"/>
              <a:ext cx="9106498" cy="461665"/>
            </a:xfrm>
            <a:prstGeom prst="rect">
              <a:avLst/>
            </a:prstGeom>
            <a:noFill/>
          </p:spPr>
          <p:txBody>
            <a:bodyPr wrap="square" rtlCol="0">
              <a:spAutoFit/>
            </a:bodyPr>
            <a:lstStyle/>
            <a:p>
              <a:pPr algn="ctr"/>
              <a:r>
                <a:rPr lang="en-GB" sz="2400" dirty="0">
                  <a:latin typeface="Nunito" panose="00000500000000000000" pitchFamily="2" charset="0"/>
                </a:rPr>
                <a:t>Have a go at completing the challenge on your own device.</a:t>
              </a:r>
            </a:p>
          </p:txBody>
        </p:sp>
        <p:sp>
          <p:nvSpPr>
            <p:cNvPr id="24" name="Rectangle: Rounded Corners 23">
              <a:extLst>
                <a:ext uri="{FF2B5EF4-FFF2-40B4-BE49-F238E27FC236}">
                  <a16:creationId xmlns:a16="http://schemas.microsoft.com/office/drawing/2014/main" id="{E289FB48-E3D7-4366-831C-03562E1073BB}"/>
                </a:ext>
              </a:extLst>
            </p:cNvPr>
            <p:cNvSpPr/>
            <p:nvPr/>
          </p:nvSpPr>
          <p:spPr>
            <a:xfrm>
              <a:off x="7436575" y="235846"/>
              <a:ext cx="3721395" cy="4846517"/>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6A96BD01-5D68-43AC-BC31-16DCCE4D6AF5}"/>
                </a:ext>
              </a:extLst>
            </p:cNvPr>
            <p:cNvSpPr txBox="1"/>
            <p:nvPr/>
          </p:nvSpPr>
          <p:spPr>
            <a:xfrm>
              <a:off x="7525587" y="473923"/>
              <a:ext cx="3391785" cy="4493538"/>
            </a:xfrm>
            <a:prstGeom prst="rect">
              <a:avLst/>
            </a:prstGeom>
            <a:noFill/>
          </p:spPr>
          <p:txBody>
            <a:bodyPr wrap="square" rtlCol="0">
              <a:spAutoFit/>
            </a:bodyPr>
            <a:lstStyle/>
            <a:p>
              <a:pPr algn="ctr"/>
              <a:r>
                <a:rPr lang="en-GB" sz="1600" b="1" dirty="0">
                  <a:effectLst/>
                  <a:latin typeface="Nunito" panose="00000500000000000000" pitchFamily="2" charset="0"/>
                  <a:ea typeface="MS Mincho" panose="02020609040205080304" pitchFamily="49" charset="-128"/>
                  <a:cs typeface="Times New Roman" panose="02020603050405020304" pitchFamily="18" charset="0"/>
                </a:rPr>
                <a:t>Suggested </a:t>
              </a:r>
              <a:r>
                <a:rPr lang="en-GB" sz="1600" b="1" dirty="0">
                  <a:latin typeface="Nunito" panose="00000500000000000000" pitchFamily="2" charset="0"/>
                  <a:ea typeface="MS Mincho" panose="02020609040205080304" pitchFamily="49" charset="-128"/>
                  <a:cs typeface="Times New Roman" panose="02020603050405020304" pitchFamily="18" charset="0"/>
                </a:rPr>
                <a:t>q</a:t>
              </a:r>
              <a:r>
                <a:rPr lang="en-GB" sz="1600" b="1" dirty="0">
                  <a:effectLst/>
                  <a:latin typeface="Nunito" panose="00000500000000000000" pitchFamily="2" charset="0"/>
                  <a:ea typeface="MS Mincho" panose="02020609040205080304" pitchFamily="49" charset="-128"/>
                  <a:cs typeface="Times New Roman" panose="02020603050405020304" pitchFamily="18" charset="0"/>
                </a:rPr>
                <a:t>uestions to extend:</a:t>
              </a:r>
            </a:p>
            <a:p>
              <a:pPr algn="ctr"/>
              <a:endParaRPr lang="en-GB" sz="1400" dirty="0">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buFont typeface="Symbol" panose="05050102010706020507" pitchFamily="18" charset="2"/>
                <a:buChar char=""/>
              </a:pPr>
              <a:r>
                <a:rPr lang="en-GB" sz="1600" dirty="0">
                  <a:effectLst/>
                  <a:latin typeface="Nunito" panose="00000500000000000000" pitchFamily="2" charset="0"/>
                  <a:ea typeface="MS Mincho" panose="02020609040205080304" pitchFamily="49" charset="-128"/>
                  <a:cs typeface="Calibri" panose="020F0502020204030204" pitchFamily="34" charset="0"/>
                </a:rPr>
                <a:t>After visiting the two poppies, can you choose the longer program and visit the two blue flowers?</a:t>
              </a:r>
              <a:endParaRPr lang="en-GB" sz="1600" dirty="0">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buFont typeface="Symbol" panose="05050102010706020507" pitchFamily="18" charset="2"/>
                <a:buChar char=""/>
              </a:pPr>
              <a:r>
                <a:rPr lang="en-GB" sz="1600" dirty="0">
                  <a:effectLst/>
                  <a:latin typeface="Nunito" panose="00000500000000000000" pitchFamily="2" charset="0"/>
                  <a:ea typeface="MS Mincho" panose="02020609040205080304" pitchFamily="49" charset="-128"/>
                  <a:cs typeface="Calibri" panose="020F0502020204030204" pitchFamily="34" charset="0"/>
                </a:rPr>
                <a:t>Can you make the bee fly from the blue flower (starting point) to the purple flower and back again?</a:t>
              </a:r>
              <a:endParaRPr lang="en-GB" sz="1600" dirty="0">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spcAft>
                  <a:spcPts val="600"/>
                </a:spcAft>
                <a:buFont typeface="Symbol" panose="05050102010706020507" pitchFamily="18" charset="2"/>
                <a:buChar char=""/>
              </a:pPr>
              <a:r>
                <a:rPr lang="en-GB" sz="1600" dirty="0">
                  <a:effectLst/>
                  <a:latin typeface="Nunito" panose="00000500000000000000" pitchFamily="2" charset="0"/>
                  <a:ea typeface="MS Mincho" panose="02020609040205080304" pitchFamily="49" charset="-128"/>
                  <a:cs typeface="Calibri" panose="020F0502020204030204" pitchFamily="34" charset="0"/>
                </a:rPr>
                <a:t>Can you make a triangle by making the bee fly to the white flower first, then going diagonally towards the purple flower, then coming back through the purple flower and finishing back at the blue starting flower?</a:t>
              </a:r>
              <a:endParaRPr lang="en-GB" sz="1600" dirty="0">
                <a:effectLst/>
                <a:latin typeface="Nunito" panose="00000500000000000000" pitchFamily="2" charset="0"/>
                <a:ea typeface="MS Mincho" panose="02020609040205080304" pitchFamily="49" charset="-128"/>
                <a:cs typeface="Times New Roman" panose="02020603050405020304" pitchFamily="18" charset="0"/>
              </a:endParaRPr>
            </a:p>
          </p:txBody>
        </p:sp>
      </p:grpSp>
    </p:spTree>
    <p:extLst>
      <p:ext uri="{BB962C8B-B14F-4D97-AF65-F5344CB8AC3E}">
        <p14:creationId xmlns:p14="http://schemas.microsoft.com/office/powerpoint/2010/main" val="2349858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353800" y="36512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7</a:t>
            </a:r>
            <a:endParaRPr lang="en-GB" sz="1050" dirty="0"/>
          </a:p>
        </p:txBody>
      </p:sp>
      <p:grpSp>
        <p:nvGrpSpPr>
          <p:cNvPr id="32" name="Group 31">
            <a:extLst>
              <a:ext uri="{FF2B5EF4-FFF2-40B4-BE49-F238E27FC236}">
                <a16:creationId xmlns:a16="http://schemas.microsoft.com/office/drawing/2014/main" id="{6407A3C1-7C59-4733-87EE-EAAA0B038B2A}"/>
              </a:ext>
            </a:extLst>
          </p:cNvPr>
          <p:cNvGrpSpPr/>
          <p:nvPr/>
        </p:nvGrpSpPr>
        <p:grpSpPr>
          <a:xfrm>
            <a:off x="317205" y="255181"/>
            <a:ext cx="11141581" cy="2220764"/>
            <a:chOff x="317205" y="255181"/>
            <a:chExt cx="11141581" cy="2220764"/>
          </a:xfrm>
        </p:grpSpPr>
        <p:grpSp>
          <p:nvGrpSpPr>
            <p:cNvPr id="16" name="Group 15">
              <a:extLst>
                <a:ext uri="{FF2B5EF4-FFF2-40B4-BE49-F238E27FC236}">
                  <a16:creationId xmlns:a16="http://schemas.microsoft.com/office/drawing/2014/main" id="{97A6C4C2-9A2F-465A-8772-ACECC809BA9B}"/>
                </a:ext>
              </a:extLst>
            </p:cNvPr>
            <p:cNvGrpSpPr/>
            <p:nvPr/>
          </p:nvGrpSpPr>
          <p:grpSpPr>
            <a:xfrm>
              <a:off x="5215702" y="968879"/>
              <a:ext cx="6243084" cy="1507066"/>
              <a:chOff x="0" y="0"/>
              <a:chExt cx="5292825" cy="1363980"/>
            </a:xfrm>
            <a:effectLst>
              <a:outerShdw blurRad="50800" dist="38100" dir="2700000" algn="tl" rotWithShape="0">
                <a:prstClr val="black">
                  <a:alpha val="40000"/>
                </a:prstClr>
              </a:outerShdw>
            </a:effectLst>
          </p:grpSpPr>
          <p:sp>
            <p:nvSpPr>
              <p:cNvPr id="19" name="Arrow: Right 18">
                <a:extLst>
                  <a:ext uri="{FF2B5EF4-FFF2-40B4-BE49-F238E27FC236}">
                    <a16:creationId xmlns:a16="http://schemas.microsoft.com/office/drawing/2014/main" id="{7AFA96D2-CE4A-4634-8C53-AB75A176147B}"/>
                  </a:ext>
                </a:extLst>
              </p:cNvPr>
              <p:cNvSpPr/>
              <p:nvPr/>
            </p:nvSpPr>
            <p:spPr>
              <a:xfrm>
                <a:off x="1327484" y="557463"/>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0" name="Arrow: Right 19">
                <a:extLst>
                  <a:ext uri="{FF2B5EF4-FFF2-40B4-BE49-F238E27FC236}">
                    <a16:creationId xmlns:a16="http://schemas.microsoft.com/office/drawing/2014/main" id="{4316C94B-BC0C-4B86-B55F-00615D5FA153}"/>
                  </a:ext>
                </a:extLst>
              </p:cNvPr>
              <p:cNvSpPr/>
              <p:nvPr/>
            </p:nvSpPr>
            <p:spPr>
              <a:xfrm>
                <a:off x="3749842" y="529389"/>
                <a:ext cx="43815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pic>
            <p:nvPicPr>
              <p:cNvPr id="21" name="Picture 20">
                <a:extLst>
                  <a:ext uri="{FF2B5EF4-FFF2-40B4-BE49-F238E27FC236}">
                    <a16:creationId xmlns:a16="http://schemas.microsoft.com/office/drawing/2014/main" id="{AB2F67E1-8818-41A7-AD1A-CFEA70572111}"/>
                  </a:ext>
                </a:extLst>
              </p:cNvPr>
              <p:cNvPicPr>
                <a:picLocks noChangeAspect="1"/>
              </p:cNvPicPr>
              <p:nvPr/>
            </p:nvPicPr>
            <p:blipFill rotWithShape="1">
              <a:blip r:embed="rId4">
                <a:extLst>
                  <a:ext uri="{28A0092B-C50C-407E-A947-70E740481C1C}">
                    <a14:useLocalDpi xmlns:a14="http://schemas.microsoft.com/office/drawing/2010/main" val="0"/>
                  </a:ext>
                </a:extLst>
              </a:blip>
              <a:srcRect l="605" r="591" b="859"/>
              <a:stretch/>
            </p:blipFill>
            <p:spPr bwMode="auto">
              <a:xfrm>
                <a:off x="1819776" y="0"/>
                <a:ext cx="1828800" cy="1363980"/>
              </a:xfrm>
              <a:prstGeom prst="rect">
                <a:avLst/>
              </a:prstGeom>
              <a:ln>
                <a:solidFill>
                  <a:schemeClr val="bg2">
                    <a:lumMod val="75000"/>
                  </a:schemeClr>
                </a:solidFill>
              </a:ln>
              <a:extLst>
                <a:ext uri="{53640926-AAD7-44D8-BBD7-CCE9431645EC}">
                  <a14:shadowObscured xmlns:a14="http://schemas.microsoft.com/office/drawing/2010/main"/>
                </a:ext>
              </a:extLst>
            </p:spPr>
          </p:pic>
          <p:pic>
            <p:nvPicPr>
              <p:cNvPr id="22" name="Picture 21">
                <a:extLst>
                  <a:ext uri="{FF2B5EF4-FFF2-40B4-BE49-F238E27FC236}">
                    <a16:creationId xmlns:a16="http://schemas.microsoft.com/office/drawing/2014/main" id="{59BCC248-9163-4E17-B89A-27D2C6DC499A}"/>
                  </a:ext>
                </a:extLst>
              </p:cNvPr>
              <p:cNvPicPr>
                <a:picLocks noChangeAspect="1"/>
              </p:cNvPicPr>
              <p:nvPr/>
            </p:nvPicPr>
            <p:blipFill>
              <a:blip r:embed="rId5"/>
              <a:stretch>
                <a:fillRect/>
              </a:stretch>
            </p:blipFill>
            <p:spPr>
              <a:xfrm>
                <a:off x="0" y="430129"/>
                <a:ext cx="1209675" cy="405765"/>
              </a:xfrm>
              <a:prstGeom prst="rect">
                <a:avLst/>
              </a:prstGeom>
            </p:spPr>
          </p:pic>
          <p:pic>
            <p:nvPicPr>
              <p:cNvPr id="23" name="Picture 22">
                <a:extLst>
                  <a:ext uri="{FF2B5EF4-FFF2-40B4-BE49-F238E27FC236}">
                    <a16:creationId xmlns:a16="http://schemas.microsoft.com/office/drawing/2014/main" id="{5963FF05-13A1-4A9C-BB51-E32A71D6328E}"/>
                  </a:ext>
                </a:extLst>
              </p:cNvPr>
              <p:cNvPicPr>
                <a:picLocks noChangeAspect="1"/>
              </p:cNvPicPr>
              <p:nvPr/>
            </p:nvPicPr>
            <p:blipFill>
              <a:blip r:embed="rId6"/>
              <a:stretch>
                <a:fillRect/>
              </a:stretch>
            </p:blipFill>
            <p:spPr>
              <a:xfrm>
                <a:off x="4326355" y="168442"/>
                <a:ext cx="966470" cy="972185"/>
              </a:xfrm>
              <a:prstGeom prst="rect">
                <a:avLst/>
              </a:prstGeom>
              <a:ln>
                <a:solidFill>
                  <a:schemeClr val="bg2">
                    <a:lumMod val="75000"/>
                  </a:schemeClr>
                </a:solidFill>
              </a:ln>
            </p:spPr>
          </p:pic>
        </p:grpSp>
        <p:sp>
          <p:nvSpPr>
            <p:cNvPr id="27" name="TextBox 26">
              <a:extLst>
                <a:ext uri="{FF2B5EF4-FFF2-40B4-BE49-F238E27FC236}">
                  <a16:creationId xmlns:a16="http://schemas.microsoft.com/office/drawing/2014/main" id="{052777B5-E32C-4CA0-AB20-06371A1A6837}"/>
                </a:ext>
              </a:extLst>
            </p:cNvPr>
            <p:cNvSpPr txBox="1"/>
            <p:nvPr/>
          </p:nvSpPr>
          <p:spPr>
            <a:xfrm>
              <a:off x="317205" y="1532992"/>
              <a:ext cx="7646581" cy="369332"/>
            </a:xfrm>
            <a:prstGeom prst="rect">
              <a:avLst/>
            </a:prstGeom>
            <a:noFill/>
          </p:spPr>
          <p:txBody>
            <a:bodyPr wrap="square" rtlCol="0">
              <a:spAutoFit/>
            </a:bodyPr>
            <a:lstStyle/>
            <a:p>
              <a:r>
                <a:rPr lang="en-GB" dirty="0">
                  <a:latin typeface="Nunito" panose="00000500000000000000" pitchFamily="2" charset="0"/>
                </a:rPr>
                <a:t>Open up Challenge 6 on </a:t>
              </a:r>
              <a:r>
                <a:rPr lang="en-GB" dirty="0">
                  <a:latin typeface="Nunito" panose="00000500000000000000" pitchFamily="2" charset="0"/>
                  <a:hlinkClick r:id="rId7"/>
                </a:rPr>
                <a:t>2Go</a:t>
              </a:r>
              <a:r>
                <a:rPr lang="en-GB" dirty="0">
                  <a:latin typeface="Nunito" panose="00000500000000000000" pitchFamily="2" charset="0"/>
                </a:rPr>
                <a:t>.</a:t>
              </a:r>
            </a:p>
          </p:txBody>
        </p:sp>
        <p:sp>
          <p:nvSpPr>
            <p:cNvPr id="31" name="TextBox 30">
              <a:extLst>
                <a:ext uri="{FF2B5EF4-FFF2-40B4-BE49-F238E27FC236}">
                  <a16:creationId xmlns:a16="http://schemas.microsoft.com/office/drawing/2014/main" id="{B24CA429-3A37-4F38-8B55-08D996CA12F4}"/>
                </a:ext>
              </a:extLst>
            </p:cNvPr>
            <p:cNvSpPr txBox="1"/>
            <p:nvPr/>
          </p:nvSpPr>
          <p:spPr>
            <a:xfrm>
              <a:off x="317205" y="255181"/>
              <a:ext cx="6541100" cy="769441"/>
            </a:xfrm>
            <a:prstGeom prst="rect">
              <a:avLst/>
            </a:prstGeom>
            <a:noFill/>
          </p:spPr>
          <p:txBody>
            <a:bodyPr wrap="square" rtlCol="0">
              <a:spAutoFit/>
            </a:bodyPr>
            <a:lstStyle/>
            <a:p>
              <a:r>
                <a:rPr lang="en-GB" sz="4400"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Activity 2: Challenge 6</a:t>
              </a:r>
              <a:endParaRPr lang="en-GB" sz="4400" dirty="0"/>
            </a:p>
          </p:txBody>
        </p:sp>
      </p:grpSp>
      <p:sp>
        <p:nvSpPr>
          <p:cNvPr id="41" name="TextBox 40">
            <a:extLst>
              <a:ext uri="{FF2B5EF4-FFF2-40B4-BE49-F238E27FC236}">
                <a16:creationId xmlns:a16="http://schemas.microsoft.com/office/drawing/2014/main" id="{88A5CEAB-B2E6-4839-8AD6-7EE18DC02FE3}"/>
              </a:ext>
            </a:extLst>
          </p:cNvPr>
          <p:cNvSpPr txBox="1"/>
          <p:nvPr/>
        </p:nvSpPr>
        <p:spPr>
          <a:xfrm>
            <a:off x="317205" y="2710787"/>
            <a:ext cx="8167577" cy="369332"/>
          </a:xfrm>
          <a:prstGeom prst="rect">
            <a:avLst/>
          </a:prstGeom>
          <a:noFill/>
        </p:spPr>
        <p:txBody>
          <a:bodyPr wrap="square">
            <a:spAutoFit/>
          </a:bodyPr>
          <a:lstStyle/>
          <a:p>
            <a:r>
              <a:rPr lang="en-GB" b="1" dirty="0">
                <a:latin typeface="Nunito" panose="00000500000000000000" pitchFamily="2" charset="0"/>
              </a:rPr>
              <a:t>Challenge: Move the rocket along the flight path to rescue the spaceman.</a:t>
            </a:r>
          </a:p>
        </p:txBody>
      </p:sp>
      <p:sp>
        <p:nvSpPr>
          <p:cNvPr id="51" name="TextBox 50">
            <a:extLst>
              <a:ext uri="{FF2B5EF4-FFF2-40B4-BE49-F238E27FC236}">
                <a16:creationId xmlns:a16="http://schemas.microsoft.com/office/drawing/2014/main" id="{4523A5BE-9308-44FC-BB2C-229C4B23268D}"/>
              </a:ext>
            </a:extLst>
          </p:cNvPr>
          <p:cNvSpPr txBox="1"/>
          <p:nvPr/>
        </p:nvSpPr>
        <p:spPr>
          <a:xfrm>
            <a:off x="496470" y="4657522"/>
            <a:ext cx="8167577" cy="369332"/>
          </a:xfrm>
          <a:prstGeom prst="rect">
            <a:avLst/>
          </a:prstGeom>
          <a:noFill/>
        </p:spPr>
        <p:txBody>
          <a:bodyPr wrap="square">
            <a:spAutoFit/>
          </a:bodyPr>
          <a:lstStyle/>
          <a:p>
            <a:r>
              <a:rPr lang="en-GB" dirty="0">
                <a:latin typeface="Nunito" panose="00000500000000000000" pitchFamily="2" charset="0"/>
              </a:rPr>
              <a:t>Can you remember what you need to do to debug your instructions?</a:t>
            </a:r>
          </a:p>
        </p:txBody>
      </p:sp>
      <p:sp>
        <p:nvSpPr>
          <p:cNvPr id="53" name="TextBox 52">
            <a:extLst>
              <a:ext uri="{FF2B5EF4-FFF2-40B4-BE49-F238E27FC236}">
                <a16:creationId xmlns:a16="http://schemas.microsoft.com/office/drawing/2014/main" id="{DBB970CA-CE75-4E49-94C0-09A026E18CDD}"/>
              </a:ext>
            </a:extLst>
          </p:cNvPr>
          <p:cNvSpPr txBox="1"/>
          <p:nvPr/>
        </p:nvSpPr>
        <p:spPr>
          <a:xfrm>
            <a:off x="-289903" y="5427456"/>
            <a:ext cx="9106498" cy="461665"/>
          </a:xfrm>
          <a:prstGeom prst="rect">
            <a:avLst/>
          </a:prstGeom>
          <a:noFill/>
        </p:spPr>
        <p:txBody>
          <a:bodyPr wrap="square" rtlCol="0">
            <a:spAutoFit/>
          </a:bodyPr>
          <a:lstStyle/>
          <a:p>
            <a:pPr algn="ctr"/>
            <a:r>
              <a:rPr lang="en-GB" sz="2400" dirty="0">
                <a:latin typeface="Nunito" panose="00000500000000000000" pitchFamily="2" charset="0"/>
              </a:rPr>
              <a:t>Let’s start this as a whole class.</a:t>
            </a:r>
          </a:p>
        </p:txBody>
      </p:sp>
      <p:pic>
        <p:nvPicPr>
          <p:cNvPr id="3" name="Picture 2">
            <a:extLst>
              <a:ext uri="{FF2B5EF4-FFF2-40B4-BE49-F238E27FC236}">
                <a16:creationId xmlns:a16="http://schemas.microsoft.com/office/drawing/2014/main" id="{9A3E7ED3-E003-49E9-8B06-E4EFD939B809}"/>
              </a:ext>
            </a:extLst>
          </p:cNvPr>
          <p:cNvPicPr>
            <a:picLocks noChangeAspect="1"/>
          </p:cNvPicPr>
          <p:nvPr/>
        </p:nvPicPr>
        <p:blipFill>
          <a:blip r:embed="rId8"/>
          <a:stretch>
            <a:fillRect/>
          </a:stretch>
        </p:blipFill>
        <p:spPr>
          <a:xfrm>
            <a:off x="10292315" y="968879"/>
            <a:ext cx="1507066" cy="1507066"/>
          </a:xfrm>
          <a:prstGeom prst="rect">
            <a:avLst/>
          </a:prstGeom>
          <a:ln>
            <a:noFill/>
          </a:ln>
          <a:effectLst>
            <a:outerShdw blurRad="292100" dist="139700" dir="2700000" algn="tl" rotWithShape="0">
              <a:srgbClr val="333333">
                <a:alpha val="65000"/>
              </a:srgbClr>
            </a:outerShdw>
          </a:effectLst>
        </p:spPr>
      </p:pic>
      <p:pic>
        <p:nvPicPr>
          <p:cNvPr id="24" name="Picture 23">
            <a:extLst>
              <a:ext uri="{FF2B5EF4-FFF2-40B4-BE49-F238E27FC236}">
                <a16:creationId xmlns:a16="http://schemas.microsoft.com/office/drawing/2014/main" id="{522F40A4-4906-4587-ACEB-0B1DAB0EDF19}"/>
              </a:ext>
            </a:extLst>
          </p:cNvPr>
          <p:cNvPicPr/>
          <p:nvPr/>
        </p:nvPicPr>
        <p:blipFill>
          <a:blip r:embed="rId9"/>
          <a:stretch>
            <a:fillRect/>
          </a:stretch>
        </p:blipFill>
        <p:spPr bwMode="auto">
          <a:xfrm>
            <a:off x="9112010" y="2949587"/>
            <a:ext cx="2087168" cy="2508022"/>
          </a:xfrm>
          <a:prstGeom prst="rect">
            <a:avLst/>
          </a:prstGeom>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cxnSp>
        <p:nvCxnSpPr>
          <p:cNvPr id="25" name="Straight Arrow Connector 24">
            <a:extLst>
              <a:ext uri="{FF2B5EF4-FFF2-40B4-BE49-F238E27FC236}">
                <a16:creationId xmlns:a16="http://schemas.microsoft.com/office/drawing/2014/main" id="{2A67D1BE-DCAF-448E-850A-88999B5BC864}"/>
              </a:ext>
            </a:extLst>
          </p:cNvPr>
          <p:cNvCxnSpPr>
            <a:cxnSpLocks/>
          </p:cNvCxnSpPr>
          <p:nvPr/>
        </p:nvCxnSpPr>
        <p:spPr>
          <a:xfrm>
            <a:off x="5433569" y="3777882"/>
            <a:ext cx="3857252" cy="62890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DB2FF89F-D90B-4270-87E8-C37F2AB9D92C}"/>
              </a:ext>
            </a:extLst>
          </p:cNvPr>
          <p:cNvSpPr txBox="1"/>
          <p:nvPr/>
        </p:nvSpPr>
        <p:spPr>
          <a:xfrm>
            <a:off x="1711842" y="3480367"/>
            <a:ext cx="3503860" cy="646331"/>
          </a:xfrm>
          <a:prstGeom prst="rect">
            <a:avLst/>
          </a:prstGeom>
          <a:noFill/>
          <a:ln w="19050">
            <a:solidFill>
              <a:srgbClr val="8E24AA"/>
            </a:solidFill>
          </a:ln>
        </p:spPr>
        <p:txBody>
          <a:bodyPr wrap="square" rtlCol="0">
            <a:spAutoFit/>
          </a:bodyPr>
          <a:lstStyle/>
          <a:p>
            <a:r>
              <a:rPr lang="en-GB" dirty="0">
                <a:latin typeface="Nunito" panose="00000500000000000000" pitchFamily="2" charset="0"/>
              </a:rPr>
              <a:t>You will need to use the longer algorithm for this one.</a:t>
            </a:r>
          </a:p>
        </p:txBody>
      </p:sp>
    </p:spTree>
    <p:extLst>
      <p:ext uri="{BB962C8B-B14F-4D97-AF65-F5344CB8AC3E}">
        <p14:creationId xmlns:p14="http://schemas.microsoft.com/office/powerpoint/2010/main" val="1829568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51" grpId="0"/>
      <p:bldP spid="53" grpId="0"/>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469091" y="24178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a:t>
            </a:r>
            <a:r>
              <a:rPr lang="en-US" sz="1050" dirty="0">
                <a:latin typeface="Palanquin" panose="020B0004020203020204" pitchFamily="34" charset="0"/>
                <a:ea typeface="Calibri" panose="020F0502020204030204" pitchFamily="34" charset="0"/>
              </a:rPr>
              <a:t>8</a:t>
            </a:r>
            <a:endParaRPr lang="en-GB" sz="1050" dirty="0"/>
          </a:p>
        </p:txBody>
      </p:sp>
      <p:sp>
        <p:nvSpPr>
          <p:cNvPr id="11" name="TextBox 10">
            <a:extLst>
              <a:ext uri="{FF2B5EF4-FFF2-40B4-BE49-F238E27FC236}">
                <a16:creationId xmlns:a16="http://schemas.microsoft.com/office/drawing/2014/main" id="{EBDC43B7-4632-45A2-AFC1-15A1422BD23F}"/>
              </a:ext>
            </a:extLst>
          </p:cNvPr>
          <p:cNvSpPr txBox="1"/>
          <p:nvPr/>
        </p:nvSpPr>
        <p:spPr>
          <a:xfrm>
            <a:off x="416033" y="449024"/>
            <a:ext cx="6519531" cy="769441"/>
          </a:xfrm>
          <a:prstGeom prst="rect">
            <a:avLst/>
          </a:prstGeom>
          <a:noFill/>
        </p:spPr>
        <p:txBody>
          <a:bodyPr wrap="square" rtlCol="0">
            <a:spAutoFit/>
          </a:bodyPr>
          <a:lstStyle/>
          <a:p>
            <a:r>
              <a:rPr lang="en-GB" sz="4400"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Activity 2: Challenge 6</a:t>
            </a:r>
            <a:endParaRPr lang="en-GB" sz="4400" dirty="0"/>
          </a:p>
        </p:txBody>
      </p:sp>
      <p:sp>
        <p:nvSpPr>
          <p:cNvPr id="42" name="TextBox 41">
            <a:extLst>
              <a:ext uri="{FF2B5EF4-FFF2-40B4-BE49-F238E27FC236}">
                <a16:creationId xmlns:a16="http://schemas.microsoft.com/office/drawing/2014/main" id="{CE2A45F4-305F-4FED-9033-7D03D51FC0B3}"/>
              </a:ext>
            </a:extLst>
          </p:cNvPr>
          <p:cNvSpPr txBox="1"/>
          <p:nvPr/>
        </p:nvSpPr>
        <p:spPr>
          <a:xfrm>
            <a:off x="145473" y="1377894"/>
            <a:ext cx="7274386" cy="3185487"/>
          </a:xfrm>
          <a:prstGeom prst="rect">
            <a:avLst/>
          </a:prstGeom>
          <a:noFill/>
        </p:spPr>
        <p:txBody>
          <a:bodyPr wrap="square" lIns="91440" tIns="45720" rIns="91440" bIns="45720" rtlCol="0" anchor="t">
            <a:spAutoFit/>
          </a:bodyPr>
          <a:lstStyle/>
          <a:p>
            <a:r>
              <a:rPr lang="en-GB" b="1" dirty="0">
                <a:latin typeface="Nunito" panose="00000500000000000000" pitchFamily="2" charset="0"/>
              </a:rPr>
              <a:t>Top Tips:</a:t>
            </a:r>
          </a:p>
          <a:p>
            <a:endParaRPr lang="en-GB" dirty="0">
              <a:latin typeface="Nunito" panose="00000500000000000000" pitchFamily="2" charset="0"/>
            </a:endParaRPr>
          </a:p>
          <a:p>
            <a:pPr>
              <a:spcAft>
                <a:spcPts val="600"/>
              </a:spcAft>
              <a:buBlip>
                <a:blip r:embed="rId4"/>
              </a:buBlip>
            </a:pPr>
            <a:r>
              <a:rPr lang="en-GB" dirty="0">
                <a:latin typeface="Nunito"/>
                <a:ea typeface="MS Mincho"/>
                <a:cs typeface="Calibri"/>
              </a:rPr>
              <a:t>  </a:t>
            </a:r>
            <a:r>
              <a:rPr lang="en-GB" sz="2000" dirty="0">
                <a:latin typeface="Nunito"/>
                <a:ea typeface="MS Mincho"/>
                <a:cs typeface="Calibri"/>
              </a:rPr>
              <a:t>You</a:t>
            </a:r>
            <a:r>
              <a:rPr lang="en-GB" sz="2000" dirty="0">
                <a:effectLst/>
                <a:latin typeface="Nunito"/>
                <a:ea typeface="MS Mincho"/>
                <a:cs typeface="Calibri"/>
              </a:rPr>
              <a:t> might want to work alone or in pairs.</a:t>
            </a:r>
          </a:p>
          <a:p>
            <a:pPr lvl="0">
              <a:spcAft>
                <a:spcPts val="600"/>
              </a:spcAft>
              <a:buBlip>
                <a:blip r:embed="rId4"/>
              </a:buBlip>
            </a:pPr>
            <a:r>
              <a:rPr lang="en-GB" sz="2000" dirty="0">
                <a:latin typeface="Nunito" panose="00000500000000000000" pitchFamily="2" charset="0"/>
                <a:ea typeface="MS Mincho" panose="02020609040205080304" pitchFamily="49" charset="-128"/>
                <a:cs typeface="Calibri" panose="020F0502020204030204" pitchFamily="34" charset="0"/>
              </a:rPr>
              <a:t>  Map the journey out first using your finger.</a:t>
            </a:r>
          </a:p>
          <a:p>
            <a:pPr lvl="0">
              <a:spcAft>
                <a:spcPts val="600"/>
              </a:spcAft>
              <a:buBlip>
                <a:blip r:embed="rId4"/>
              </a:buBlip>
            </a:pPr>
            <a:r>
              <a:rPr lang="en-GB" sz="2000" dirty="0">
                <a:effectLst/>
                <a:latin typeface="Nunito" panose="00000500000000000000" pitchFamily="2" charset="0"/>
                <a:ea typeface="MS Mincho" panose="02020609040205080304" pitchFamily="49" charset="-128"/>
                <a:cs typeface="Calibri" panose="020F0502020204030204" pitchFamily="34" charset="0"/>
              </a:rPr>
              <a:t>  Keep testing your instructions along the way. </a:t>
            </a:r>
          </a:p>
          <a:p>
            <a:pPr lvl="0">
              <a:spcAft>
                <a:spcPts val="600"/>
              </a:spcAft>
              <a:buBlip>
                <a:blip r:embed="rId4"/>
              </a:buBlip>
            </a:pPr>
            <a:r>
              <a:rPr lang="en-GB" sz="2000" dirty="0">
                <a:effectLst/>
                <a:latin typeface="Nunito" panose="00000500000000000000" pitchFamily="2" charset="0"/>
                <a:ea typeface="MS Mincho" panose="02020609040205080304" pitchFamily="49" charset="-128"/>
                <a:cs typeface="Calibri" panose="020F0502020204030204" pitchFamily="34" charset="0"/>
              </a:rPr>
              <a:t>  Remember to rewind       to test your instructions from the  beginning.</a:t>
            </a:r>
          </a:p>
          <a:p>
            <a:pPr lvl="0">
              <a:spcAft>
                <a:spcPts val="600"/>
              </a:spcAft>
              <a:buBlip>
                <a:blip r:embed="rId4"/>
              </a:buBlip>
            </a:pPr>
            <a:r>
              <a:rPr lang="en-GB" sz="2000" dirty="0">
                <a:effectLst/>
                <a:latin typeface="Nunito" panose="00000500000000000000" pitchFamily="2" charset="0"/>
                <a:ea typeface="MS Mincho" panose="02020609040205080304" pitchFamily="49" charset="-128"/>
                <a:cs typeface="Calibri" panose="020F0502020204030204" pitchFamily="34" charset="0"/>
              </a:rPr>
              <a:t>  Press                to see the whole journey take place.</a:t>
            </a:r>
          </a:p>
          <a:p>
            <a:pPr lvl="0">
              <a:spcAft>
                <a:spcPts val="600"/>
              </a:spcAft>
              <a:buBlip>
                <a:blip r:embed="rId4"/>
              </a:buBlip>
            </a:pPr>
            <a:endParaRPr lang="en-GB" sz="2000" dirty="0">
              <a:effectLst/>
              <a:latin typeface="Nunito" panose="00000500000000000000" pitchFamily="2" charset="0"/>
              <a:ea typeface="MS Mincho" panose="02020609040205080304" pitchFamily="49" charset="-128"/>
              <a:cs typeface="Times New Roman" panose="02020603050405020304" pitchFamily="18" charset="0"/>
            </a:endParaRPr>
          </a:p>
        </p:txBody>
      </p:sp>
      <p:pic>
        <p:nvPicPr>
          <p:cNvPr id="43" name="Picture 42">
            <a:extLst>
              <a:ext uri="{FF2B5EF4-FFF2-40B4-BE49-F238E27FC236}">
                <a16:creationId xmlns:a16="http://schemas.microsoft.com/office/drawing/2014/main" id="{8A071579-2E6D-42C6-9813-0FF1FA5B94E1}"/>
              </a:ext>
            </a:extLst>
          </p:cNvPr>
          <p:cNvPicPr/>
          <p:nvPr/>
        </p:nvPicPr>
        <p:blipFill>
          <a:blip r:embed="rId5"/>
          <a:stretch>
            <a:fillRect/>
          </a:stretch>
        </p:blipFill>
        <p:spPr>
          <a:xfrm>
            <a:off x="3066427" y="3093019"/>
            <a:ext cx="226808" cy="262666"/>
          </a:xfrm>
          <a:prstGeom prst="rect">
            <a:avLst/>
          </a:prstGeom>
          <a:ln>
            <a:solidFill>
              <a:schemeClr val="bg2">
                <a:lumMod val="75000"/>
              </a:schemeClr>
            </a:solidFill>
          </a:ln>
        </p:spPr>
      </p:pic>
      <p:pic>
        <p:nvPicPr>
          <p:cNvPr id="45" name="Picture 44">
            <a:extLst>
              <a:ext uri="{FF2B5EF4-FFF2-40B4-BE49-F238E27FC236}">
                <a16:creationId xmlns:a16="http://schemas.microsoft.com/office/drawing/2014/main" id="{C9D006E1-4794-4138-9F1C-9425F754C295}"/>
              </a:ext>
            </a:extLst>
          </p:cNvPr>
          <p:cNvPicPr>
            <a:picLocks noChangeAspect="1"/>
          </p:cNvPicPr>
          <p:nvPr/>
        </p:nvPicPr>
        <p:blipFill>
          <a:blip r:embed="rId6"/>
          <a:stretch>
            <a:fillRect/>
          </a:stretch>
        </p:blipFill>
        <p:spPr>
          <a:xfrm>
            <a:off x="1246589" y="3736819"/>
            <a:ext cx="787774" cy="374837"/>
          </a:xfrm>
          <a:prstGeom prst="rect">
            <a:avLst/>
          </a:prstGeom>
        </p:spPr>
      </p:pic>
      <p:pic>
        <p:nvPicPr>
          <p:cNvPr id="47" name="Picture 46">
            <a:extLst>
              <a:ext uri="{FF2B5EF4-FFF2-40B4-BE49-F238E27FC236}">
                <a16:creationId xmlns:a16="http://schemas.microsoft.com/office/drawing/2014/main" id="{522EF49B-2203-4FEC-A9A3-DB2BF12E55F2}"/>
              </a:ext>
            </a:extLst>
          </p:cNvPr>
          <p:cNvPicPr>
            <a:picLocks noChangeAspect="1"/>
          </p:cNvPicPr>
          <p:nvPr/>
        </p:nvPicPr>
        <p:blipFill>
          <a:blip r:embed="rId7"/>
          <a:stretch>
            <a:fillRect/>
          </a:stretch>
        </p:blipFill>
        <p:spPr>
          <a:xfrm>
            <a:off x="2982201" y="4242748"/>
            <a:ext cx="2708911" cy="2034715"/>
          </a:xfrm>
          <a:prstGeom prst="rect">
            <a:avLst/>
          </a:prstGeom>
        </p:spPr>
      </p:pic>
      <p:grpSp>
        <p:nvGrpSpPr>
          <p:cNvPr id="51" name="Group 50">
            <a:extLst>
              <a:ext uri="{FF2B5EF4-FFF2-40B4-BE49-F238E27FC236}">
                <a16:creationId xmlns:a16="http://schemas.microsoft.com/office/drawing/2014/main" id="{877602AD-1867-4C60-B753-528563849A7C}"/>
              </a:ext>
            </a:extLst>
          </p:cNvPr>
          <p:cNvGrpSpPr/>
          <p:nvPr/>
        </p:nvGrpSpPr>
        <p:grpSpPr>
          <a:xfrm>
            <a:off x="6430859" y="833744"/>
            <a:ext cx="5471391" cy="5229494"/>
            <a:chOff x="6430859" y="833744"/>
            <a:chExt cx="5471391" cy="5229494"/>
          </a:xfrm>
        </p:grpSpPr>
        <p:sp>
          <p:nvSpPr>
            <p:cNvPr id="48" name="Rectangle: Rounded Corners 47">
              <a:extLst>
                <a:ext uri="{FF2B5EF4-FFF2-40B4-BE49-F238E27FC236}">
                  <a16:creationId xmlns:a16="http://schemas.microsoft.com/office/drawing/2014/main" id="{80D4549F-4E8D-41FC-83BA-2B7A86942FA2}"/>
                </a:ext>
              </a:extLst>
            </p:cNvPr>
            <p:cNvSpPr/>
            <p:nvPr/>
          </p:nvSpPr>
          <p:spPr>
            <a:xfrm>
              <a:off x="7538484" y="833744"/>
              <a:ext cx="4363766" cy="4206089"/>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TextBox 48">
              <a:extLst>
                <a:ext uri="{FF2B5EF4-FFF2-40B4-BE49-F238E27FC236}">
                  <a16:creationId xmlns:a16="http://schemas.microsoft.com/office/drawing/2014/main" id="{7158EC66-AD11-4444-AD0F-0DF252A4F353}"/>
                </a:ext>
              </a:extLst>
            </p:cNvPr>
            <p:cNvSpPr txBox="1"/>
            <p:nvPr/>
          </p:nvSpPr>
          <p:spPr>
            <a:xfrm>
              <a:off x="7697972" y="986568"/>
              <a:ext cx="4114105" cy="3939540"/>
            </a:xfrm>
            <a:prstGeom prst="rect">
              <a:avLst/>
            </a:prstGeom>
            <a:noFill/>
          </p:spPr>
          <p:txBody>
            <a:bodyPr wrap="square" rtlCol="0">
              <a:spAutoFit/>
            </a:bodyPr>
            <a:lstStyle/>
            <a:p>
              <a:pPr algn="ctr"/>
              <a:r>
                <a:rPr lang="en-GB" sz="1600" b="1" dirty="0">
                  <a:effectLst/>
                  <a:latin typeface="Nunito" panose="00000500000000000000" pitchFamily="2" charset="0"/>
                  <a:ea typeface="MS Mincho" panose="02020609040205080304" pitchFamily="49" charset="-128"/>
                  <a:cs typeface="Times New Roman" panose="02020603050405020304" pitchFamily="18" charset="0"/>
                </a:rPr>
                <a:t>Suggested </a:t>
              </a:r>
              <a:r>
                <a:rPr lang="en-GB" sz="1600" b="1" dirty="0">
                  <a:latin typeface="Nunito" panose="00000500000000000000" pitchFamily="2" charset="0"/>
                  <a:ea typeface="MS Mincho" panose="02020609040205080304" pitchFamily="49" charset="-128"/>
                  <a:cs typeface="Times New Roman" panose="02020603050405020304" pitchFamily="18" charset="0"/>
                </a:rPr>
                <a:t>q</a:t>
              </a:r>
              <a:r>
                <a:rPr lang="en-GB" sz="1600" b="1" dirty="0">
                  <a:effectLst/>
                  <a:latin typeface="Nunito" panose="00000500000000000000" pitchFamily="2" charset="0"/>
                  <a:ea typeface="MS Mincho" panose="02020609040205080304" pitchFamily="49" charset="-128"/>
                  <a:cs typeface="Times New Roman" panose="02020603050405020304" pitchFamily="18" charset="0"/>
                </a:rPr>
                <a:t>uestions to extend:</a:t>
              </a:r>
            </a:p>
            <a:p>
              <a:pPr algn="ctr"/>
              <a:endParaRPr lang="en-GB" sz="1600" dirty="0">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buFont typeface="Symbol" panose="05050102010706020507" pitchFamily="18" charset="2"/>
                <a:buChar char=""/>
              </a:pPr>
              <a:r>
                <a:rPr lang="en-GB" sz="1600" dirty="0">
                  <a:effectLst/>
                  <a:latin typeface="Nunito" panose="00000500000000000000" pitchFamily="2" charset="0"/>
                  <a:ea typeface="MS Mincho" panose="02020609040205080304" pitchFamily="49" charset="-128"/>
                  <a:cs typeface="Calibri" panose="020F0502020204030204" pitchFamily="34" charset="0"/>
                </a:rPr>
                <a:t>How many times do you think the rocket is going to change its direction?</a:t>
              </a:r>
              <a:endParaRPr lang="en-GB" sz="1600" dirty="0">
                <a:latin typeface="Nunito" panose="00000500000000000000" pitchFamily="2" charset="0"/>
                <a:ea typeface="MS Mincho" panose="02020609040205080304" pitchFamily="49" charset="-128"/>
                <a:cs typeface="Times New Roman" panose="02020603050405020304" pitchFamily="18" charset="0"/>
              </a:endParaRPr>
            </a:p>
            <a:p>
              <a:pPr marL="342900" lvl="0" indent="-342900">
                <a:buFont typeface="Symbol" panose="05050102010706020507" pitchFamily="18" charset="2"/>
                <a:buChar char=""/>
              </a:pPr>
              <a:r>
                <a:rPr lang="en-GB" sz="1600" dirty="0">
                  <a:effectLst/>
                  <a:latin typeface="Nunito" panose="00000500000000000000" pitchFamily="2" charset="0"/>
                  <a:ea typeface="MS Mincho" panose="02020609040205080304" pitchFamily="49" charset="-128"/>
                  <a:cs typeface="Calibri" panose="020F0502020204030204" pitchFamily="34" charset="0"/>
                </a:rPr>
                <a:t>Can you guess at each point by how many squares you think the rocket is going to move?</a:t>
              </a:r>
              <a:endParaRPr lang="en-GB" sz="1600" dirty="0">
                <a:latin typeface="Nunito" panose="00000500000000000000" pitchFamily="2" charset="0"/>
                <a:ea typeface="MS Mincho" panose="02020609040205080304" pitchFamily="49" charset="-128"/>
                <a:cs typeface="Times New Roman" panose="02020603050405020304" pitchFamily="18" charset="0"/>
              </a:endParaRPr>
            </a:p>
            <a:p>
              <a:pPr marL="342900" lvl="0" indent="-342900">
                <a:spcAft>
                  <a:spcPts val="600"/>
                </a:spcAft>
                <a:buFont typeface="Symbol" panose="05050102010706020507" pitchFamily="18" charset="2"/>
                <a:buChar char=""/>
              </a:pPr>
              <a:r>
                <a:rPr lang="en-GB" sz="1600" dirty="0">
                  <a:effectLst/>
                  <a:latin typeface="Nunito" panose="00000500000000000000" pitchFamily="2" charset="0"/>
                  <a:ea typeface="MS Mincho" panose="02020609040205080304" pitchFamily="49" charset="-128"/>
                  <a:cs typeface="Calibri" panose="020F0502020204030204" pitchFamily="34" charset="0"/>
                </a:rPr>
                <a:t>How many times do you think the rocket would have to change direction to get to the alien or the space lab?</a:t>
              </a:r>
            </a:p>
            <a:p>
              <a:pPr marL="342900" lvl="0" indent="-342900">
                <a:spcAft>
                  <a:spcPts val="600"/>
                </a:spcAft>
                <a:buFont typeface="Symbol" panose="05050102010706020507" pitchFamily="18" charset="2"/>
                <a:buChar char=""/>
              </a:pPr>
              <a:r>
                <a:rPr lang="en-GB" sz="1600" dirty="0">
                  <a:effectLst/>
                  <a:latin typeface="Nunito" panose="00000500000000000000" pitchFamily="2" charset="0"/>
                  <a:ea typeface="MS Mincho" panose="02020609040205080304" pitchFamily="49" charset="-128"/>
                  <a:cs typeface="Calibri" panose="020F0502020204030204" pitchFamily="34" charset="0"/>
                </a:rPr>
                <a:t>Take the rocket to the purple planet first. Which commands do you need to give it to get there?</a:t>
              </a:r>
              <a:endParaRPr lang="en-GB" sz="1600" dirty="0">
                <a:effectLst/>
                <a:latin typeface="Nunito" panose="00000500000000000000" pitchFamily="2" charset="0"/>
                <a:ea typeface="MS Mincho" panose="02020609040205080304" pitchFamily="49" charset="-128"/>
                <a:cs typeface="Times New Roman" panose="02020603050405020304" pitchFamily="18" charset="0"/>
              </a:endParaRPr>
            </a:p>
            <a:p>
              <a:pPr marL="342900" lvl="0" indent="-342900">
                <a:buFont typeface="Symbol" panose="05050102010706020507" pitchFamily="18" charset="2"/>
                <a:buChar char=""/>
              </a:pPr>
              <a:r>
                <a:rPr lang="en-GB" sz="1600" dirty="0">
                  <a:effectLst/>
                  <a:latin typeface="Nunito" panose="00000500000000000000" pitchFamily="2" charset="0"/>
                  <a:ea typeface="MS Mincho" panose="02020609040205080304" pitchFamily="49" charset="-128"/>
                  <a:cs typeface="Calibri" panose="020F0502020204030204" pitchFamily="34" charset="0"/>
                </a:rPr>
                <a:t>Now go to the blue planet; did you use the same commands?</a:t>
              </a:r>
              <a:endParaRPr lang="en-GB" sz="1600" dirty="0">
                <a:effectLst/>
                <a:latin typeface="Nunito" panose="00000500000000000000" pitchFamily="2" charset="0"/>
                <a:ea typeface="MS Mincho" panose="02020609040205080304" pitchFamily="49" charset="-128"/>
                <a:cs typeface="Times New Roman" panose="02020603050405020304" pitchFamily="18" charset="0"/>
              </a:endParaRPr>
            </a:p>
          </p:txBody>
        </p:sp>
        <p:sp>
          <p:nvSpPr>
            <p:cNvPr id="50" name="TextBox 49">
              <a:extLst>
                <a:ext uri="{FF2B5EF4-FFF2-40B4-BE49-F238E27FC236}">
                  <a16:creationId xmlns:a16="http://schemas.microsoft.com/office/drawing/2014/main" id="{71AAA35A-294F-4153-ABE5-020CEDA827DB}"/>
                </a:ext>
              </a:extLst>
            </p:cNvPr>
            <p:cNvSpPr txBox="1"/>
            <p:nvPr/>
          </p:nvSpPr>
          <p:spPr>
            <a:xfrm>
              <a:off x="6430859" y="5232241"/>
              <a:ext cx="4363766" cy="830997"/>
            </a:xfrm>
            <a:prstGeom prst="rect">
              <a:avLst/>
            </a:prstGeom>
            <a:noFill/>
          </p:spPr>
          <p:txBody>
            <a:bodyPr wrap="square" rtlCol="0">
              <a:spAutoFit/>
            </a:bodyPr>
            <a:lstStyle/>
            <a:p>
              <a:pPr algn="ctr"/>
              <a:r>
                <a:rPr lang="en-GB" sz="2400" dirty="0">
                  <a:latin typeface="Nunito" panose="00000500000000000000" pitchFamily="2" charset="0"/>
                </a:rPr>
                <a:t>Have a go at completing the challenge on your own device.</a:t>
              </a:r>
            </a:p>
          </p:txBody>
        </p:sp>
      </p:grpSp>
    </p:spTree>
    <p:extLst>
      <p:ext uri="{BB962C8B-B14F-4D97-AF65-F5344CB8AC3E}">
        <p14:creationId xmlns:p14="http://schemas.microsoft.com/office/powerpoint/2010/main" val="914258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B48C231-1311-4707-84AE-1D38711EE1FE}"/>
              </a:ext>
            </a:extLst>
          </p:cNvPr>
          <p:cNvSpPr txBox="1"/>
          <p:nvPr/>
        </p:nvSpPr>
        <p:spPr>
          <a:xfrm>
            <a:off x="838200" y="6176963"/>
            <a:ext cx="10515600" cy="415498"/>
          </a:xfrm>
          <a:prstGeom prst="rect">
            <a:avLst/>
          </a:prstGeom>
          <a:noFill/>
        </p:spPr>
        <p:txBody>
          <a:bodyPr wrap="square" rtlCol="0">
            <a:spAutoFit/>
          </a:bodyPr>
          <a:lstStyle/>
          <a:p>
            <a:r>
              <a:rPr lang="en-US" sz="1050" b="1" dirty="0">
                <a:effectLst/>
                <a:latin typeface="Palanquin" panose="020B0004020203020204" pitchFamily="34" charset="0"/>
                <a:ea typeface="Calibri" panose="020F0502020204030204" pitchFamily="34" charset="0"/>
              </a:rPr>
              <a:t>Need more support? Contact us:</a:t>
            </a:r>
          </a:p>
          <a:p>
            <a:r>
              <a:rPr lang="en-US" sz="1050" dirty="0">
                <a:effectLst/>
                <a:latin typeface="Palanquin" panose="020B0004020203020204" pitchFamily="34" charset="0"/>
                <a:ea typeface="Calibri" panose="020F0502020204030204" pitchFamily="34" charset="0"/>
              </a:rPr>
              <a:t>Tel: +61 (0)380 015 024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Email: support@2simple.com.au </a:t>
            </a:r>
            <a:r>
              <a:rPr lang="en-US" sz="1050" dirty="0">
                <a:solidFill>
                  <a:srgbClr val="8E24AA"/>
                </a:solidFill>
                <a:effectLst/>
                <a:latin typeface="Palanquin" panose="020B0004020203020204" pitchFamily="34" charset="0"/>
                <a:ea typeface="Calibri" panose="020F0502020204030204" pitchFamily="34" charset="0"/>
              </a:rPr>
              <a:t>|</a:t>
            </a:r>
            <a:r>
              <a:rPr lang="en-US" sz="1050" dirty="0">
                <a:effectLst/>
                <a:latin typeface="Palanquin" panose="020B0004020203020204" pitchFamily="34" charset="0"/>
                <a:ea typeface="Calibri" panose="020F0502020204030204" pitchFamily="34" charset="0"/>
              </a:rPr>
              <a:t> Twitter: @2simpleAus</a:t>
            </a:r>
            <a:endParaRPr lang="en-GB" sz="1050" dirty="0"/>
          </a:p>
        </p:txBody>
      </p:sp>
      <p:pic>
        <p:nvPicPr>
          <p:cNvPr id="5" name="Picture 4">
            <a:extLst>
              <a:ext uri="{FF2B5EF4-FFF2-40B4-BE49-F238E27FC236}">
                <a16:creationId xmlns:a16="http://schemas.microsoft.com/office/drawing/2014/main" id="{135F4818-3E37-4E2E-B485-07B3B4705B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16185" y="6192203"/>
            <a:ext cx="1237615" cy="342900"/>
          </a:xfrm>
          <a:prstGeom prst="rect">
            <a:avLst/>
          </a:prstGeom>
          <a:noFill/>
        </p:spPr>
      </p:pic>
      <p:sp>
        <p:nvSpPr>
          <p:cNvPr id="6" name="TextBox 5">
            <a:extLst>
              <a:ext uri="{FF2B5EF4-FFF2-40B4-BE49-F238E27FC236}">
                <a16:creationId xmlns:a16="http://schemas.microsoft.com/office/drawing/2014/main" id="{E62588E9-EA66-421A-9377-37D8CFDB7762}"/>
              </a:ext>
            </a:extLst>
          </p:cNvPr>
          <p:cNvSpPr txBox="1"/>
          <p:nvPr/>
        </p:nvSpPr>
        <p:spPr>
          <a:xfrm>
            <a:off x="11469091" y="241785"/>
            <a:ext cx="690154" cy="253916"/>
          </a:xfrm>
          <a:prstGeom prst="rect">
            <a:avLst/>
          </a:prstGeom>
          <a:noFill/>
        </p:spPr>
        <p:txBody>
          <a:bodyPr wrap="square" rtlCol="0">
            <a:spAutoFit/>
          </a:bodyPr>
          <a:lstStyle/>
          <a:p>
            <a:r>
              <a:rPr lang="en-US" sz="1050" dirty="0">
                <a:effectLst/>
                <a:latin typeface="Palanquin" panose="020B0004020203020204" pitchFamily="34" charset="0"/>
                <a:ea typeface="Calibri" panose="020F0502020204030204" pitchFamily="34" charset="0"/>
              </a:rPr>
              <a:t>Slide </a:t>
            </a:r>
            <a:r>
              <a:rPr lang="en-US" sz="1050" dirty="0">
                <a:latin typeface="Palanquin" panose="020B0004020203020204" pitchFamily="34" charset="0"/>
                <a:ea typeface="Calibri" panose="020F0502020204030204" pitchFamily="34" charset="0"/>
              </a:rPr>
              <a:t>9</a:t>
            </a:r>
            <a:endParaRPr lang="en-GB" sz="1050" dirty="0"/>
          </a:p>
        </p:txBody>
      </p:sp>
      <p:sp>
        <p:nvSpPr>
          <p:cNvPr id="11" name="TextBox 10">
            <a:extLst>
              <a:ext uri="{FF2B5EF4-FFF2-40B4-BE49-F238E27FC236}">
                <a16:creationId xmlns:a16="http://schemas.microsoft.com/office/drawing/2014/main" id="{EBDC43B7-4632-45A2-AFC1-15A1422BD23F}"/>
              </a:ext>
            </a:extLst>
          </p:cNvPr>
          <p:cNvSpPr txBox="1"/>
          <p:nvPr/>
        </p:nvSpPr>
        <p:spPr>
          <a:xfrm>
            <a:off x="430302" y="449024"/>
            <a:ext cx="9277224" cy="769441"/>
          </a:xfrm>
          <a:prstGeom prst="rect">
            <a:avLst/>
          </a:prstGeom>
          <a:noFill/>
        </p:spPr>
        <p:txBody>
          <a:bodyPr wrap="square" rtlCol="0">
            <a:spAutoFit/>
          </a:bodyPr>
          <a:lstStyle/>
          <a:p>
            <a:r>
              <a:rPr lang="en-GB" sz="4400"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Activity 2: Challenge </a:t>
            </a:r>
            <a:r>
              <a:rPr lang="en-GB" sz="4400" b="1" dirty="0">
                <a:solidFill>
                  <a:srgbClr val="000000"/>
                </a:solidFill>
                <a:latin typeface="Palanquin Dark SemiBold" panose="020B0704020203020204" pitchFamily="34" charset="0"/>
                <a:ea typeface="Times New Roman" panose="02020603050405020304" pitchFamily="18" charset="0"/>
                <a:cs typeface="Times New Roman" panose="02020603050405020304" pitchFamily="18" charset="0"/>
              </a:rPr>
              <a:t>6</a:t>
            </a:r>
            <a:r>
              <a:rPr lang="en-GB" sz="4400" b="1" dirty="0">
                <a:solidFill>
                  <a:srgbClr val="000000"/>
                </a:solidFill>
                <a:effectLst/>
                <a:latin typeface="Palanquin Dark SemiBold" panose="020B0704020203020204" pitchFamily="34" charset="0"/>
                <a:ea typeface="Times New Roman" panose="02020603050405020304" pitchFamily="18" charset="0"/>
                <a:cs typeface="Times New Roman" panose="02020603050405020304" pitchFamily="18" charset="0"/>
              </a:rPr>
              <a:t> - Solution</a:t>
            </a:r>
            <a:endParaRPr lang="en-GB" sz="4400" dirty="0"/>
          </a:p>
        </p:txBody>
      </p:sp>
      <p:sp>
        <p:nvSpPr>
          <p:cNvPr id="16" name="Arrow: Right 15">
            <a:extLst>
              <a:ext uri="{FF2B5EF4-FFF2-40B4-BE49-F238E27FC236}">
                <a16:creationId xmlns:a16="http://schemas.microsoft.com/office/drawing/2014/main" id="{E7F91809-654E-46E0-9200-54111538EB55}"/>
              </a:ext>
            </a:extLst>
          </p:cNvPr>
          <p:cNvSpPr/>
          <p:nvPr/>
        </p:nvSpPr>
        <p:spPr>
          <a:xfrm>
            <a:off x="4421134" y="3107010"/>
            <a:ext cx="1037931" cy="566853"/>
          </a:xfrm>
          <a:prstGeom prst="rightArrow">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pic>
        <p:nvPicPr>
          <p:cNvPr id="7" name="Picture 6">
            <a:extLst>
              <a:ext uri="{FF2B5EF4-FFF2-40B4-BE49-F238E27FC236}">
                <a16:creationId xmlns:a16="http://schemas.microsoft.com/office/drawing/2014/main" id="{FE6E9BCB-4FB3-4911-9722-CD29B34EE72D}"/>
              </a:ext>
            </a:extLst>
          </p:cNvPr>
          <p:cNvPicPr>
            <a:picLocks noChangeAspect="1"/>
          </p:cNvPicPr>
          <p:nvPr/>
        </p:nvPicPr>
        <p:blipFill>
          <a:blip r:embed="rId4"/>
          <a:stretch>
            <a:fillRect/>
          </a:stretch>
        </p:blipFill>
        <p:spPr>
          <a:xfrm>
            <a:off x="5632287" y="1398510"/>
            <a:ext cx="5836804" cy="4380213"/>
          </a:xfrm>
          <a:prstGeom prst="rect">
            <a:avLst/>
          </a:prstGeom>
        </p:spPr>
      </p:pic>
      <p:pic>
        <p:nvPicPr>
          <p:cNvPr id="9" name="Picture 8">
            <a:extLst>
              <a:ext uri="{FF2B5EF4-FFF2-40B4-BE49-F238E27FC236}">
                <a16:creationId xmlns:a16="http://schemas.microsoft.com/office/drawing/2014/main" id="{83CE8196-9FBB-4FFC-94A0-25582EE63E95}"/>
              </a:ext>
            </a:extLst>
          </p:cNvPr>
          <p:cNvPicPr>
            <a:picLocks noChangeAspect="1"/>
          </p:cNvPicPr>
          <p:nvPr/>
        </p:nvPicPr>
        <p:blipFill>
          <a:blip r:embed="rId5"/>
          <a:stretch>
            <a:fillRect/>
          </a:stretch>
        </p:blipFill>
        <p:spPr>
          <a:xfrm>
            <a:off x="1205023" y="1616705"/>
            <a:ext cx="2743200" cy="4029075"/>
          </a:xfrm>
          <a:prstGeom prst="rect">
            <a:avLst/>
          </a:prstGeom>
        </p:spPr>
      </p:pic>
    </p:spTree>
    <p:extLst>
      <p:ext uri="{BB962C8B-B14F-4D97-AF65-F5344CB8AC3E}">
        <p14:creationId xmlns:p14="http://schemas.microsoft.com/office/powerpoint/2010/main" val="22942582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29A8F9B8A978A47A35AB74DB814E8C0" ma:contentTypeVersion="9" ma:contentTypeDescription="Create a new document." ma:contentTypeScope="" ma:versionID="1e2f54944541776e6ca6b158b464293b">
  <xsd:schema xmlns:xsd="http://www.w3.org/2001/XMLSchema" xmlns:xs="http://www.w3.org/2001/XMLSchema" xmlns:p="http://schemas.microsoft.com/office/2006/metadata/properties" xmlns:ns2="13450042-f009-418d-a922-a3175eeea887" targetNamespace="http://schemas.microsoft.com/office/2006/metadata/properties" ma:root="true" ma:fieldsID="5a60855ffc6e0cbef534e80d5bf1ef84" ns2:_="">
    <xsd:import namespace="13450042-f009-418d-a922-a3175eeea88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450042-f009-418d-a922-a3175eeea8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63F61E-650D-4EC9-9AA3-CD6C03C4BDE1}">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13450042-f009-418d-a922-a3175eeea887"/>
    <ds:schemaRef ds:uri="http://www.w3.org/XML/1998/namespace"/>
  </ds:schemaRefs>
</ds:datastoreItem>
</file>

<file path=customXml/itemProps2.xml><?xml version="1.0" encoding="utf-8"?>
<ds:datastoreItem xmlns:ds="http://schemas.openxmlformats.org/officeDocument/2006/customXml" ds:itemID="{6FF2F33F-5076-4400-BB2A-AEDD9CA959DD}">
  <ds:schemaRefs>
    <ds:schemaRef ds:uri="http://schemas.microsoft.com/sharepoint/v3/contenttype/forms"/>
  </ds:schemaRefs>
</ds:datastoreItem>
</file>

<file path=customXml/itemProps3.xml><?xml version="1.0" encoding="utf-8"?>
<ds:datastoreItem xmlns:ds="http://schemas.openxmlformats.org/officeDocument/2006/customXml" ds:itemID="{875FC20B-D0FF-4A76-BB0A-803B6FF0667C}">
  <ds:schemaRefs>
    <ds:schemaRef ds:uri="13450042-f009-418d-a922-a3175eeea88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2122</TotalTime>
  <Words>1261</Words>
  <Application>Microsoft Office PowerPoint</Application>
  <PresentationFormat>Widescreen</PresentationFormat>
  <Paragraphs>118</Paragraphs>
  <Slides>11</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Arial</vt:lpstr>
      <vt:lpstr>Calibri</vt:lpstr>
      <vt:lpstr>Calibri Light</vt:lpstr>
      <vt:lpstr>Nunito</vt:lpstr>
      <vt:lpstr>Palanquin</vt:lpstr>
      <vt:lpstr>Palanquin Dark SemiBold</vt:lpstr>
      <vt:lpstr>Symbol</vt:lpstr>
      <vt:lpstr>Office Theme</vt:lpstr>
      <vt:lpstr>Lesson 3:</vt:lpstr>
      <vt:lpstr>Aims</vt:lpstr>
      <vt:lpstr>Success Criteria</vt:lpstr>
      <vt:lpstr>2Go</vt:lpstr>
      <vt:lpstr>PowerPoint Presentation</vt:lpstr>
      <vt:lpstr>PowerPoint Presentation</vt:lpstr>
      <vt:lpstr>PowerPoint Presentation</vt:lpstr>
      <vt:lpstr>PowerPoint Presentation</vt:lpstr>
      <vt:lpstr>PowerPoint Presentation</vt:lpstr>
      <vt:lpstr>Activity 3: Extension</vt:lpstr>
      <vt:lpstr>Review Success Criteria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1.7 - Coding - Lesson 1 - Slideshow</dc:title>
  <dc:creator>©2021 2Simple Limited</dc:creator>
  <cp:lastModifiedBy>Sarah Neild</cp:lastModifiedBy>
  <cp:revision>12</cp:revision>
  <dcterms:created xsi:type="dcterms:W3CDTF">2021-04-13T07:23:00Z</dcterms:created>
  <dcterms:modified xsi:type="dcterms:W3CDTF">2021-06-03T04:23:15Z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0x010100F29A8F9B8A978A47A35AB74DB814E8C0</vt:lpwstr>
  </property>
</Properties>
</file>