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16"/>
  </p:notesMasterIdLst>
  <p:sldIdLst>
    <p:sldId id="256" r:id="rId5"/>
    <p:sldId id="257" r:id="rId6"/>
    <p:sldId id="258" r:id="rId7"/>
    <p:sldId id="270" r:id="rId8"/>
    <p:sldId id="259" r:id="rId9"/>
    <p:sldId id="276" r:id="rId10"/>
    <p:sldId id="275" r:id="rId11"/>
    <p:sldId id="277" r:id="rId12"/>
    <p:sldId id="278" r:id="rId13"/>
    <p:sldId id="261" r:id="rId14"/>
    <p:sldId id="26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E24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2256" autoAdjust="0"/>
  </p:normalViewPr>
  <p:slideViewPr>
    <p:cSldViewPr snapToGrid="0">
      <p:cViewPr varScale="1">
        <p:scale>
          <a:sx n="94" d="100"/>
          <a:sy n="94" d="100"/>
        </p:scale>
        <p:origin x="1176" y="7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Neild" userId="1795359f-a2be-4d29-9eab-d255621340c7" providerId="ADAL" clId="{4206A4AD-BCCE-4069-9CCC-980CE3F1D32E}"/>
    <pc:docChg chg="modSld">
      <pc:chgData name="Sarah Neild" userId="1795359f-a2be-4d29-9eab-d255621340c7" providerId="ADAL" clId="{4206A4AD-BCCE-4069-9CCC-980CE3F1D32E}" dt="2021-06-03T00:33:53.082" v="21" actId="6549"/>
      <pc:docMkLst>
        <pc:docMk/>
      </pc:docMkLst>
      <pc:sldChg chg="modSp mod modNotesTx">
        <pc:chgData name="Sarah Neild" userId="1795359f-a2be-4d29-9eab-d255621340c7" providerId="ADAL" clId="{4206A4AD-BCCE-4069-9CCC-980CE3F1D32E}" dt="2021-06-03T00:33:53.082" v="21" actId="6549"/>
        <pc:sldMkLst>
          <pc:docMk/>
          <pc:sldMk cId="868589891" sldId="256"/>
        </pc:sldMkLst>
        <pc:spChg chg="mod">
          <ac:chgData name="Sarah Neild" userId="1795359f-a2be-4d29-9eab-d255621340c7" providerId="ADAL" clId="{4206A4AD-BCCE-4069-9CCC-980CE3F1D32E}" dt="2021-06-03T00:25:37.429" v="9" actId="20577"/>
          <ac:spMkLst>
            <pc:docMk/>
            <pc:sldMk cId="868589891" sldId="256"/>
            <ac:spMk id="4" creationId="{77616F28-871B-42AE-8B42-15273F2FB254}"/>
          </ac:spMkLst>
        </pc:spChg>
      </pc:sldChg>
      <pc:sldChg chg="modSp mod">
        <pc:chgData name="Sarah Neild" userId="1795359f-a2be-4d29-9eab-d255621340c7" providerId="ADAL" clId="{4206A4AD-BCCE-4069-9CCC-980CE3F1D32E}" dt="2021-06-03T00:32:13.008" v="10"/>
        <pc:sldMkLst>
          <pc:docMk/>
          <pc:sldMk cId="2029177982" sldId="257"/>
        </pc:sldMkLst>
        <pc:spChg chg="mod">
          <ac:chgData name="Sarah Neild" userId="1795359f-a2be-4d29-9eab-d255621340c7" providerId="ADAL" clId="{4206A4AD-BCCE-4069-9CCC-980CE3F1D32E}" dt="2021-06-03T00:32:13.008" v="10"/>
          <ac:spMkLst>
            <pc:docMk/>
            <pc:sldMk cId="2029177982" sldId="257"/>
            <ac:spMk id="4" creationId="{1B48C231-1311-4707-84AE-1D38711EE1FE}"/>
          </ac:spMkLst>
        </pc:spChg>
      </pc:sldChg>
      <pc:sldChg chg="modSp mod">
        <pc:chgData name="Sarah Neild" userId="1795359f-a2be-4d29-9eab-d255621340c7" providerId="ADAL" clId="{4206A4AD-BCCE-4069-9CCC-980CE3F1D32E}" dt="2021-06-03T00:32:17.249" v="11"/>
        <pc:sldMkLst>
          <pc:docMk/>
          <pc:sldMk cId="4252841567" sldId="258"/>
        </pc:sldMkLst>
        <pc:spChg chg="mod">
          <ac:chgData name="Sarah Neild" userId="1795359f-a2be-4d29-9eab-d255621340c7" providerId="ADAL" clId="{4206A4AD-BCCE-4069-9CCC-980CE3F1D32E}" dt="2021-06-03T00:32:17.249" v="11"/>
          <ac:spMkLst>
            <pc:docMk/>
            <pc:sldMk cId="4252841567" sldId="258"/>
            <ac:spMk id="4" creationId="{1B48C231-1311-4707-84AE-1D38711EE1FE}"/>
          </ac:spMkLst>
        </pc:spChg>
      </pc:sldChg>
      <pc:sldChg chg="modSp mod">
        <pc:chgData name="Sarah Neild" userId="1795359f-a2be-4d29-9eab-d255621340c7" providerId="ADAL" clId="{4206A4AD-BCCE-4069-9CCC-980CE3F1D32E}" dt="2021-06-03T00:32:25.624" v="13"/>
        <pc:sldMkLst>
          <pc:docMk/>
          <pc:sldMk cId="2631787978" sldId="259"/>
        </pc:sldMkLst>
        <pc:spChg chg="mod">
          <ac:chgData name="Sarah Neild" userId="1795359f-a2be-4d29-9eab-d255621340c7" providerId="ADAL" clId="{4206A4AD-BCCE-4069-9CCC-980CE3F1D32E}" dt="2021-06-03T00:32:25.624" v="13"/>
          <ac:spMkLst>
            <pc:docMk/>
            <pc:sldMk cId="2631787978" sldId="259"/>
            <ac:spMk id="4" creationId="{1B48C231-1311-4707-84AE-1D38711EE1FE}"/>
          </ac:spMkLst>
        </pc:spChg>
      </pc:sldChg>
      <pc:sldChg chg="modSp mod">
        <pc:chgData name="Sarah Neild" userId="1795359f-a2be-4d29-9eab-d255621340c7" providerId="ADAL" clId="{4206A4AD-BCCE-4069-9CCC-980CE3F1D32E}" dt="2021-06-03T00:32:49.328" v="18"/>
        <pc:sldMkLst>
          <pc:docMk/>
          <pc:sldMk cId="2825997404" sldId="261"/>
        </pc:sldMkLst>
        <pc:spChg chg="mod">
          <ac:chgData name="Sarah Neild" userId="1795359f-a2be-4d29-9eab-d255621340c7" providerId="ADAL" clId="{4206A4AD-BCCE-4069-9CCC-980CE3F1D32E}" dt="2021-06-03T00:32:49.328" v="18"/>
          <ac:spMkLst>
            <pc:docMk/>
            <pc:sldMk cId="2825997404" sldId="261"/>
            <ac:spMk id="4" creationId="{1B48C231-1311-4707-84AE-1D38711EE1FE}"/>
          </ac:spMkLst>
        </pc:spChg>
      </pc:sldChg>
      <pc:sldChg chg="modSp mod">
        <pc:chgData name="Sarah Neild" userId="1795359f-a2be-4d29-9eab-d255621340c7" providerId="ADAL" clId="{4206A4AD-BCCE-4069-9CCC-980CE3F1D32E}" dt="2021-06-03T00:32:53.750" v="19"/>
        <pc:sldMkLst>
          <pc:docMk/>
          <pc:sldMk cId="423481904" sldId="269"/>
        </pc:sldMkLst>
        <pc:spChg chg="mod">
          <ac:chgData name="Sarah Neild" userId="1795359f-a2be-4d29-9eab-d255621340c7" providerId="ADAL" clId="{4206A4AD-BCCE-4069-9CCC-980CE3F1D32E}" dt="2021-06-03T00:32:53.750" v="19"/>
          <ac:spMkLst>
            <pc:docMk/>
            <pc:sldMk cId="423481904" sldId="269"/>
            <ac:spMk id="4" creationId="{1B48C231-1311-4707-84AE-1D38711EE1FE}"/>
          </ac:spMkLst>
        </pc:spChg>
      </pc:sldChg>
      <pc:sldChg chg="modSp mod">
        <pc:chgData name="Sarah Neild" userId="1795359f-a2be-4d29-9eab-d255621340c7" providerId="ADAL" clId="{4206A4AD-BCCE-4069-9CCC-980CE3F1D32E}" dt="2021-06-03T00:32:21.540" v="12"/>
        <pc:sldMkLst>
          <pc:docMk/>
          <pc:sldMk cId="2264518228" sldId="270"/>
        </pc:sldMkLst>
        <pc:spChg chg="mod">
          <ac:chgData name="Sarah Neild" userId="1795359f-a2be-4d29-9eab-d255621340c7" providerId="ADAL" clId="{4206A4AD-BCCE-4069-9CCC-980CE3F1D32E}" dt="2021-06-03T00:32:21.540" v="12"/>
          <ac:spMkLst>
            <pc:docMk/>
            <pc:sldMk cId="2264518228" sldId="270"/>
            <ac:spMk id="4" creationId="{1B48C231-1311-4707-84AE-1D38711EE1FE}"/>
          </ac:spMkLst>
        </pc:spChg>
      </pc:sldChg>
      <pc:sldChg chg="modSp mod">
        <pc:chgData name="Sarah Neild" userId="1795359f-a2be-4d29-9eab-d255621340c7" providerId="ADAL" clId="{4206A4AD-BCCE-4069-9CCC-980CE3F1D32E}" dt="2021-06-03T00:32:35.006" v="15"/>
        <pc:sldMkLst>
          <pc:docMk/>
          <pc:sldMk cId="914258730" sldId="275"/>
        </pc:sldMkLst>
        <pc:spChg chg="mod">
          <ac:chgData name="Sarah Neild" userId="1795359f-a2be-4d29-9eab-d255621340c7" providerId="ADAL" clId="{4206A4AD-BCCE-4069-9CCC-980CE3F1D32E}" dt="2021-06-03T00:32:35.006" v="15"/>
          <ac:spMkLst>
            <pc:docMk/>
            <pc:sldMk cId="914258730" sldId="275"/>
            <ac:spMk id="4" creationId="{1B48C231-1311-4707-84AE-1D38711EE1FE}"/>
          </ac:spMkLst>
        </pc:spChg>
      </pc:sldChg>
      <pc:sldChg chg="modSp mod">
        <pc:chgData name="Sarah Neild" userId="1795359f-a2be-4d29-9eab-d255621340c7" providerId="ADAL" clId="{4206A4AD-BCCE-4069-9CCC-980CE3F1D32E}" dt="2021-06-03T00:32:30.856" v="14"/>
        <pc:sldMkLst>
          <pc:docMk/>
          <pc:sldMk cId="594733003" sldId="276"/>
        </pc:sldMkLst>
        <pc:spChg chg="mod">
          <ac:chgData name="Sarah Neild" userId="1795359f-a2be-4d29-9eab-d255621340c7" providerId="ADAL" clId="{4206A4AD-BCCE-4069-9CCC-980CE3F1D32E}" dt="2021-06-03T00:32:30.856" v="14"/>
          <ac:spMkLst>
            <pc:docMk/>
            <pc:sldMk cId="594733003" sldId="276"/>
            <ac:spMk id="4" creationId="{1B48C231-1311-4707-84AE-1D38711EE1FE}"/>
          </ac:spMkLst>
        </pc:spChg>
      </pc:sldChg>
      <pc:sldChg chg="modSp mod">
        <pc:chgData name="Sarah Neild" userId="1795359f-a2be-4d29-9eab-d255621340c7" providerId="ADAL" clId="{4206A4AD-BCCE-4069-9CCC-980CE3F1D32E}" dt="2021-06-03T00:32:39.530" v="16"/>
        <pc:sldMkLst>
          <pc:docMk/>
          <pc:sldMk cId="1092568109" sldId="277"/>
        </pc:sldMkLst>
        <pc:spChg chg="mod">
          <ac:chgData name="Sarah Neild" userId="1795359f-a2be-4d29-9eab-d255621340c7" providerId="ADAL" clId="{4206A4AD-BCCE-4069-9CCC-980CE3F1D32E}" dt="2021-06-03T00:32:39.530" v="16"/>
          <ac:spMkLst>
            <pc:docMk/>
            <pc:sldMk cId="1092568109" sldId="277"/>
            <ac:spMk id="4" creationId="{1B48C231-1311-4707-84AE-1D38711EE1FE}"/>
          </ac:spMkLst>
        </pc:spChg>
      </pc:sldChg>
      <pc:sldChg chg="modSp mod">
        <pc:chgData name="Sarah Neild" userId="1795359f-a2be-4d29-9eab-d255621340c7" providerId="ADAL" clId="{4206A4AD-BCCE-4069-9CCC-980CE3F1D32E}" dt="2021-06-03T00:32:43.429" v="17"/>
        <pc:sldMkLst>
          <pc:docMk/>
          <pc:sldMk cId="728569182" sldId="278"/>
        </pc:sldMkLst>
        <pc:spChg chg="mod">
          <ac:chgData name="Sarah Neild" userId="1795359f-a2be-4d29-9eab-d255621340c7" providerId="ADAL" clId="{4206A4AD-BCCE-4069-9CCC-980CE3F1D32E}" dt="2021-06-03T00:32:43.429" v="17"/>
          <ac:spMkLst>
            <pc:docMk/>
            <pc:sldMk cId="728569182" sldId="278"/>
            <ac:spMk id="4" creationId="{1B48C231-1311-4707-84AE-1D38711EE1FE}"/>
          </ac:spMkLst>
        </pc:spChg>
      </pc:sldChg>
    </pc:docChg>
  </pc:docChgLst>
  <pc:docChgLst>
    <pc:chgData name="Kat Salisbury" userId="b64cd180-038e-4743-8e05-afde79732230" providerId="ADAL" clId="{B9BEBDB6-4E52-4799-AF72-A57D46CBBC96}"/>
    <pc:docChg chg="undo custSel addSld delSld modSld">
      <pc:chgData name="Kat Salisbury" userId="b64cd180-038e-4743-8e05-afde79732230" providerId="ADAL" clId="{B9BEBDB6-4E52-4799-AF72-A57D46CBBC96}" dt="2021-05-12T16:20:05.889" v="2890"/>
      <pc:docMkLst>
        <pc:docMk/>
      </pc:docMkLst>
      <pc:sldChg chg="modSp mod modNotesTx">
        <pc:chgData name="Kat Salisbury" userId="b64cd180-038e-4743-8e05-afde79732230" providerId="ADAL" clId="{B9BEBDB6-4E52-4799-AF72-A57D46CBBC96}" dt="2021-05-12T15:49:10.207" v="2666" actId="113"/>
        <pc:sldMkLst>
          <pc:docMk/>
          <pc:sldMk cId="868589891" sldId="256"/>
        </pc:sldMkLst>
        <pc:spChg chg="mod">
          <ac:chgData name="Kat Salisbury" userId="b64cd180-038e-4743-8e05-afde79732230" providerId="ADAL" clId="{B9BEBDB6-4E52-4799-AF72-A57D46CBBC96}" dt="2021-05-12T13:07:29.638" v="40" actId="20577"/>
          <ac:spMkLst>
            <pc:docMk/>
            <pc:sldMk cId="868589891" sldId="256"/>
            <ac:spMk id="3" creationId="{387BD2A7-BC2A-4300-AFBB-8B3304D19C99}"/>
          </ac:spMkLst>
        </pc:spChg>
        <pc:spChg chg="mod">
          <ac:chgData name="Kat Salisbury" userId="b64cd180-038e-4743-8e05-afde79732230" providerId="ADAL" clId="{B9BEBDB6-4E52-4799-AF72-A57D46CBBC96}" dt="2021-05-12T13:07:21.135" v="22" actId="20577"/>
          <ac:spMkLst>
            <pc:docMk/>
            <pc:sldMk cId="868589891" sldId="256"/>
            <ac:spMk id="4" creationId="{77616F28-871B-42AE-8B42-15273F2FB254}"/>
          </ac:spMkLst>
        </pc:spChg>
      </pc:sldChg>
      <pc:sldChg chg="modSp mod">
        <pc:chgData name="Kat Salisbury" userId="b64cd180-038e-4743-8e05-afde79732230" providerId="ADAL" clId="{B9BEBDB6-4E52-4799-AF72-A57D46CBBC96}" dt="2021-05-12T13:08:55.851" v="48" actId="20577"/>
        <pc:sldMkLst>
          <pc:docMk/>
          <pc:sldMk cId="2029177982" sldId="257"/>
        </pc:sldMkLst>
        <pc:spChg chg="mod">
          <ac:chgData name="Kat Salisbury" userId="b64cd180-038e-4743-8e05-afde79732230" providerId="ADAL" clId="{B9BEBDB6-4E52-4799-AF72-A57D46CBBC96}" dt="2021-05-12T13:08:55.851" v="48" actId="20577"/>
          <ac:spMkLst>
            <pc:docMk/>
            <pc:sldMk cId="2029177982" sldId="257"/>
            <ac:spMk id="3" creationId="{415FCCA1-1AAE-4DC4-A6EA-1B449F4D8E6A}"/>
          </ac:spMkLst>
        </pc:spChg>
      </pc:sldChg>
      <pc:sldChg chg="modSp mod modNotesTx">
        <pc:chgData name="Kat Salisbury" userId="b64cd180-038e-4743-8e05-afde79732230" providerId="ADAL" clId="{B9BEBDB6-4E52-4799-AF72-A57D46CBBC96}" dt="2021-05-12T13:10:59.210" v="72" actId="20577"/>
        <pc:sldMkLst>
          <pc:docMk/>
          <pc:sldMk cId="4252841567" sldId="258"/>
        </pc:sldMkLst>
        <pc:spChg chg="mod">
          <ac:chgData name="Kat Salisbury" userId="b64cd180-038e-4743-8e05-afde79732230" providerId="ADAL" clId="{B9BEBDB6-4E52-4799-AF72-A57D46CBBC96}" dt="2021-05-12T13:09:43.929" v="65" actId="20577"/>
          <ac:spMkLst>
            <pc:docMk/>
            <pc:sldMk cId="4252841567" sldId="258"/>
            <ac:spMk id="3" creationId="{415FCCA1-1AAE-4DC4-A6EA-1B449F4D8E6A}"/>
          </ac:spMkLst>
        </pc:spChg>
      </pc:sldChg>
      <pc:sldChg chg="addSp delSp modSp mod delAnim modNotesTx">
        <pc:chgData name="Kat Salisbury" userId="b64cd180-038e-4743-8e05-afde79732230" providerId="ADAL" clId="{B9BEBDB6-4E52-4799-AF72-A57D46CBBC96}" dt="2021-05-12T14:22:31.759" v="1136" actId="20577"/>
        <pc:sldMkLst>
          <pc:docMk/>
          <pc:sldMk cId="2631787978" sldId="259"/>
        </pc:sldMkLst>
        <pc:spChg chg="mod">
          <ac:chgData name="Kat Salisbury" userId="b64cd180-038e-4743-8e05-afde79732230" providerId="ADAL" clId="{B9BEBDB6-4E52-4799-AF72-A57D46CBBC96}" dt="2021-05-12T13:39:24.231" v="471" actId="1076"/>
          <ac:spMkLst>
            <pc:docMk/>
            <pc:sldMk cId="2631787978" sldId="259"/>
            <ac:spMk id="2" creationId="{236B04E1-0535-4D08-97CE-B5DBA22C90C9}"/>
          </ac:spMkLst>
        </pc:spChg>
        <pc:spChg chg="del">
          <ac:chgData name="Kat Salisbury" userId="b64cd180-038e-4743-8e05-afde79732230" providerId="ADAL" clId="{B9BEBDB6-4E52-4799-AF72-A57D46CBBC96}" dt="2021-05-12T13:28:53.378" v="376" actId="478"/>
          <ac:spMkLst>
            <pc:docMk/>
            <pc:sldMk cId="2631787978" sldId="259"/>
            <ac:spMk id="3" creationId="{415FCCA1-1AAE-4DC4-A6EA-1B449F4D8E6A}"/>
          </ac:spMkLst>
        </pc:spChg>
        <pc:spChg chg="add del mod">
          <ac:chgData name="Kat Salisbury" userId="b64cd180-038e-4743-8e05-afde79732230" providerId="ADAL" clId="{B9BEBDB6-4E52-4799-AF72-A57D46CBBC96}" dt="2021-05-12T13:28:56.312" v="377" actId="478"/>
          <ac:spMkLst>
            <pc:docMk/>
            <pc:sldMk cId="2631787978" sldId="259"/>
            <ac:spMk id="8" creationId="{22ED0F50-13B4-43B2-8189-9B51B32B0A0E}"/>
          </ac:spMkLst>
        </pc:spChg>
        <pc:spChg chg="add mod">
          <ac:chgData name="Kat Salisbury" userId="b64cd180-038e-4743-8e05-afde79732230" providerId="ADAL" clId="{B9BEBDB6-4E52-4799-AF72-A57D46CBBC96}" dt="2021-05-12T13:48:54.212" v="639" actId="1076"/>
          <ac:spMkLst>
            <pc:docMk/>
            <pc:sldMk cId="2631787978" sldId="259"/>
            <ac:spMk id="10" creationId="{12D8861D-21A1-4A19-A2A4-9379F1215E7D}"/>
          </ac:spMkLst>
        </pc:spChg>
        <pc:spChg chg="del">
          <ac:chgData name="Kat Salisbury" userId="b64cd180-038e-4743-8e05-afde79732230" providerId="ADAL" clId="{B9BEBDB6-4E52-4799-AF72-A57D46CBBC96}" dt="2021-05-12T13:28:57.926" v="378" actId="478"/>
          <ac:spMkLst>
            <pc:docMk/>
            <pc:sldMk cId="2631787978" sldId="259"/>
            <ac:spMk id="18" creationId="{1B1715D2-9ED8-4F86-B7D8-1CB493BEE4A4}"/>
          </ac:spMkLst>
        </pc:spChg>
        <pc:spChg chg="add mod">
          <ac:chgData name="Kat Salisbury" userId="b64cd180-038e-4743-8e05-afde79732230" providerId="ADAL" clId="{B9BEBDB6-4E52-4799-AF72-A57D46CBBC96}" dt="2021-05-12T13:31:04.153" v="393"/>
          <ac:spMkLst>
            <pc:docMk/>
            <pc:sldMk cId="2631787978" sldId="259"/>
            <ac:spMk id="19" creationId="{7AFA96D2-CE4A-4634-8C53-AB75A176147B}"/>
          </ac:spMkLst>
        </pc:spChg>
        <pc:spChg chg="add mod">
          <ac:chgData name="Kat Salisbury" userId="b64cd180-038e-4743-8e05-afde79732230" providerId="ADAL" clId="{B9BEBDB6-4E52-4799-AF72-A57D46CBBC96}" dt="2021-05-12T13:31:04.153" v="393"/>
          <ac:spMkLst>
            <pc:docMk/>
            <pc:sldMk cId="2631787978" sldId="259"/>
            <ac:spMk id="20" creationId="{4316C94B-BC0C-4B86-B55F-00615D5FA153}"/>
          </ac:spMkLst>
        </pc:spChg>
        <pc:spChg chg="add mod">
          <ac:chgData name="Kat Salisbury" userId="b64cd180-038e-4743-8e05-afde79732230" providerId="ADAL" clId="{B9BEBDB6-4E52-4799-AF72-A57D46CBBC96}" dt="2021-05-12T14:09:04.949" v="1060" actId="1076"/>
          <ac:spMkLst>
            <pc:docMk/>
            <pc:sldMk cId="2631787978" sldId="259"/>
            <ac:spMk id="25" creationId="{25B43FF0-04D2-4721-BD88-81AD9F2791E9}"/>
          </ac:spMkLst>
        </pc:spChg>
        <pc:spChg chg="add del mod">
          <ac:chgData name="Kat Salisbury" userId="b64cd180-038e-4743-8e05-afde79732230" providerId="ADAL" clId="{B9BEBDB6-4E52-4799-AF72-A57D46CBBC96}" dt="2021-05-12T13:47:56.860" v="604"/>
          <ac:spMkLst>
            <pc:docMk/>
            <pc:sldMk cId="2631787978" sldId="259"/>
            <ac:spMk id="26" creationId="{1374C7FF-3B49-4E4C-8E5B-C103AF865507}"/>
          </ac:spMkLst>
        </pc:spChg>
        <pc:spChg chg="add mod">
          <ac:chgData name="Kat Salisbury" userId="b64cd180-038e-4743-8e05-afde79732230" providerId="ADAL" clId="{B9BEBDB6-4E52-4799-AF72-A57D46CBBC96}" dt="2021-05-12T13:49:24.055" v="642" actId="1076"/>
          <ac:spMkLst>
            <pc:docMk/>
            <pc:sldMk cId="2631787978" sldId="259"/>
            <ac:spMk id="27" creationId="{052777B5-E32C-4CA0-AB20-06371A1A6837}"/>
          </ac:spMkLst>
        </pc:spChg>
        <pc:grpChg chg="add mod">
          <ac:chgData name="Kat Salisbury" userId="b64cd180-038e-4743-8e05-afde79732230" providerId="ADAL" clId="{B9BEBDB6-4E52-4799-AF72-A57D46CBBC96}" dt="2021-05-12T13:40:31.048" v="510" actId="1076"/>
          <ac:grpSpMkLst>
            <pc:docMk/>
            <pc:sldMk cId="2631787978" sldId="259"/>
            <ac:grpSpMk id="16" creationId="{97A6C4C2-9A2F-465A-8772-ACECC809BA9B}"/>
          </ac:grpSpMkLst>
        </pc:grpChg>
        <pc:picChg chg="del">
          <ac:chgData name="Kat Salisbury" userId="b64cd180-038e-4743-8e05-afde79732230" providerId="ADAL" clId="{B9BEBDB6-4E52-4799-AF72-A57D46CBBC96}" dt="2021-05-12T13:28:49.116" v="370" actId="478"/>
          <ac:picMkLst>
            <pc:docMk/>
            <pc:sldMk cId="2631787978" sldId="259"/>
            <ac:picMk id="9" creationId="{8B646D39-C4E7-46F7-BEB7-4EA13299E9DC}"/>
          </ac:picMkLst>
        </pc:picChg>
        <pc:picChg chg="del">
          <ac:chgData name="Kat Salisbury" userId="b64cd180-038e-4743-8e05-afde79732230" providerId="ADAL" clId="{B9BEBDB6-4E52-4799-AF72-A57D46CBBC96}" dt="2021-05-12T13:28:49.771" v="371" actId="478"/>
          <ac:picMkLst>
            <pc:docMk/>
            <pc:sldMk cId="2631787978" sldId="259"/>
            <ac:picMk id="13" creationId="{1E551D25-9820-4FB7-9BA2-DDD102596A3F}"/>
          </ac:picMkLst>
        </pc:picChg>
        <pc:picChg chg="add mod">
          <ac:chgData name="Kat Salisbury" userId="b64cd180-038e-4743-8e05-afde79732230" providerId="ADAL" clId="{B9BEBDB6-4E52-4799-AF72-A57D46CBBC96}" dt="2021-05-12T13:40:57.334" v="522" actId="1076"/>
          <ac:picMkLst>
            <pc:docMk/>
            <pc:sldMk cId="2631787978" sldId="259"/>
            <ac:picMk id="14" creationId="{0E2ECCE9-8BDF-4E3B-B99E-C906E5B2BF3D}"/>
          </ac:picMkLst>
        </pc:picChg>
        <pc:picChg chg="del mod">
          <ac:chgData name="Kat Salisbury" userId="b64cd180-038e-4743-8e05-afde79732230" providerId="ADAL" clId="{B9BEBDB6-4E52-4799-AF72-A57D46CBBC96}" dt="2021-05-12T13:28:50.923" v="374" actId="478"/>
          <ac:picMkLst>
            <pc:docMk/>
            <pc:sldMk cId="2631787978" sldId="259"/>
            <ac:picMk id="15" creationId="{9648436C-4B5F-429F-88EE-30A96E6A3604}"/>
          </ac:picMkLst>
        </pc:picChg>
        <pc:picChg chg="del">
          <ac:chgData name="Kat Salisbury" userId="b64cd180-038e-4743-8e05-afde79732230" providerId="ADAL" clId="{B9BEBDB6-4E52-4799-AF72-A57D46CBBC96}" dt="2021-05-12T13:28:51.534" v="375" actId="478"/>
          <ac:picMkLst>
            <pc:docMk/>
            <pc:sldMk cId="2631787978" sldId="259"/>
            <ac:picMk id="17" creationId="{94791819-ABEE-477C-810F-7EBA0E62B007}"/>
          </ac:picMkLst>
        </pc:picChg>
        <pc:picChg chg="add mod">
          <ac:chgData name="Kat Salisbury" userId="b64cd180-038e-4743-8e05-afde79732230" providerId="ADAL" clId="{B9BEBDB6-4E52-4799-AF72-A57D46CBBC96}" dt="2021-05-12T13:31:04.153" v="393"/>
          <ac:picMkLst>
            <pc:docMk/>
            <pc:sldMk cId="2631787978" sldId="259"/>
            <ac:picMk id="21" creationId="{AB2F67E1-8818-41A7-AD1A-CFEA70572111}"/>
          </ac:picMkLst>
        </pc:picChg>
        <pc:picChg chg="add mod">
          <ac:chgData name="Kat Salisbury" userId="b64cd180-038e-4743-8e05-afde79732230" providerId="ADAL" clId="{B9BEBDB6-4E52-4799-AF72-A57D46CBBC96}" dt="2021-05-12T13:31:04.153" v="393"/>
          <ac:picMkLst>
            <pc:docMk/>
            <pc:sldMk cId="2631787978" sldId="259"/>
            <ac:picMk id="22" creationId="{59BCC248-9163-4E17-B89A-27D2C6DC499A}"/>
          </ac:picMkLst>
        </pc:picChg>
        <pc:picChg chg="add mod">
          <ac:chgData name="Kat Salisbury" userId="b64cd180-038e-4743-8e05-afde79732230" providerId="ADAL" clId="{B9BEBDB6-4E52-4799-AF72-A57D46CBBC96}" dt="2021-05-12T13:31:04.153" v="393"/>
          <ac:picMkLst>
            <pc:docMk/>
            <pc:sldMk cId="2631787978" sldId="259"/>
            <ac:picMk id="23" creationId="{5963FF05-13A1-4A9C-BB51-E32A71D6328E}"/>
          </ac:picMkLst>
        </pc:picChg>
        <pc:picChg chg="add mod">
          <ac:chgData name="Kat Salisbury" userId="b64cd180-038e-4743-8e05-afde79732230" providerId="ADAL" clId="{B9BEBDB6-4E52-4799-AF72-A57D46CBBC96}" dt="2021-05-12T14:09:02.395" v="1059" actId="1076"/>
          <ac:picMkLst>
            <pc:docMk/>
            <pc:sldMk cId="2631787978" sldId="259"/>
            <ac:picMk id="24" creationId="{D769FD40-2CA7-49CF-9CDD-FB2B65A6F6CD}"/>
          </ac:picMkLst>
        </pc:picChg>
        <pc:cxnChg chg="del">
          <ac:chgData name="Kat Salisbury" userId="b64cd180-038e-4743-8e05-afde79732230" providerId="ADAL" clId="{B9BEBDB6-4E52-4799-AF72-A57D46CBBC96}" dt="2021-05-12T13:28:50.338" v="372" actId="478"/>
          <ac:cxnSpMkLst>
            <pc:docMk/>
            <pc:sldMk cId="2631787978" sldId="259"/>
            <ac:cxnSpMk id="11" creationId="{D7C5783B-B56C-4E00-B0B7-8FCCE87B007A}"/>
          </ac:cxnSpMkLst>
        </pc:cxnChg>
      </pc:sldChg>
      <pc:sldChg chg="del">
        <pc:chgData name="Kat Salisbury" userId="b64cd180-038e-4743-8e05-afde79732230" providerId="ADAL" clId="{B9BEBDB6-4E52-4799-AF72-A57D46CBBC96}" dt="2021-05-12T15:38:55.949" v="2253" actId="2696"/>
        <pc:sldMkLst>
          <pc:docMk/>
          <pc:sldMk cId="746435063" sldId="260"/>
        </pc:sldMkLst>
      </pc:sldChg>
      <pc:sldChg chg="addSp delSp modSp mod modNotesTx">
        <pc:chgData name="Kat Salisbury" userId="b64cd180-038e-4743-8e05-afde79732230" providerId="ADAL" clId="{B9BEBDB6-4E52-4799-AF72-A57D46CBBC96}" dt="2021-05-12T15:53:15.154" v="2871" actId="20577"/>
        <pc:sldMkLst>
          <pc:docMk/>
          <pc:sldMk cId="2825997404" sldId="261"/>
        </pc:sldMkLst>
        <pc:spChg chg="mod">
          <ac:chgData name="Kat Salisbury" userId="b64cd180-038e-4743-8e05-afde79732230" providerId="ADAL" clId="{B9BEBDB6-4E52-4799-AF72-A57D46CBBC96}" dt="2021-05-12T15:52:57.410" v="2854" actId="1076"/>
          <ac:spMkLst>
            <pc:docMk/>
            <pc:sldMk cId="2825997404" sldId="261"/>
            <ac:spMk id="2" creationId="{236B04E1-0535-4D08-97CE-B5DBA22C90C9}"/>
          </ac:spMkLst>
        </pc:spChg>
        <pc:spChg chg="del mod">
          <ac:chgData name="Kat Salisbury" userId="b64cd180-038e-4743-8e05-afde79732230" providerId="ADAL" clId="{B9BEBDB6-4E52-4799-AF72-A57D46CBBC96}" dt="2021-05-12T15:46:49.887" v="2429" actId="478"/>
          <ac:spMkLst>
            <pc:docMk/>
            <pc:sldMk cId="2825997404" sldId="261"/>
            <ac:spMk id="3" creationId="{415FCCA1-1AAE-4DC4-A6EA-1B449F4D8E6A}"/>
          </ac:spMkLst>
        </pc:spChg>
        <pc:spChg chg="mod">
          <ac:chgData name="Kat Salisbury" userId="b64cd180-038e-4743-8e05-afde79732230" providerId="ADAL" clId="{B9BEBDB6-4E52-4799-AF72-A57D46CBBC96}" dt="2021-05-12T15:48:10.756" v="2596" actId="20577"/>
          <ac:spMkLst>
            <pc:docMk/>
            <pc:sldMk cId="2825997404" sldId="261"/>
            <ac:spMk id="6" creationId="{E62588E9-EA66-421A-9377-37D8CFDB7762}"/>
          </ac:spMkLst>
        </pc:spChg>
        <pc:spChg chg="del">
          <ac:chgData name="Kat Salisbury" userId="b64cd180-038e-4743-8e05-afde79732230" providerId="ADAL" clId="{B9BEBDB6-4E52-4799-AF72-A57D46CBBC96}" dt="2021-05-12T15:40:18.101" v="2310" actId="478"/>
          <ac:spMkLst>
            <pc:docMk/>
            <pc:sldMk cId="2825997404" sldId="261"/>
            <ac:spMk id="8" creationId="{AAFA4676-288E-4F94-ADF9-A64AC815DED8}"/>
          </ac:spMkLst>
        </pc:spChg>
        <pc:spChg chg="add mod">
          <ac:chgData name="Kat Salisbury" userId="b64cd180-038e-4743-8e05-afde79732230" providerId="ADAL" clId="{B9BEBDB6-4E52-4799-AF72-A57D46CBBC96}" dt="2021-05-12T15:52:43.979" v="2853" actId="14100"/>
          <ac:spMkLst>
            <pc:docMk/>
            <pc:sldMk cId="2825997404" sldId="261"/>
            <ac:spMk id="9" creationId="{A8DE2FDD-70DC-4146-BAC1-9B384C40B5ED}"/>
          </ac:spMkLst>
        </pc:spChg>
        <pc:spChg chg="add del mod">
          <ac:chgData name="Kat Salisbury" userId="b64cd180-038e-4743-8e05-afde79732230" providerId="ADAL" clId="{B9BEBDB6-4E52-4799-AF72-A57D46CBBC96}" dt="2021-05-12T15:46:51.414" v="2430" actId="478"/>
          <ac:spMkLst>
            <pc:docMk/>
            <pc:sldMk cId="2825997404" sldId="261"/>
            <ac:spMk id="11" creationId="{5E1668B8-640E-4FF6-B607-B3B2C8C86C57}"/>
          </ac:spMkLst>
        </pc:spChg>
        <pc:picChg chg="del">
          <ac:chgData name="Kat Salisbury" userId="b64cd180-038e-4743-8e05-afde79732230" providerId="ADAL" clId="{B9BEBDB6-4E52-4799-AF72-A57D46CBBC96}" dt="2021-05-12T15:40:16.394" v="2309" actId="478"/>
          <ac:picMkLst>
            <pc:docMk/>
            <pc:sldMk cId="2825997404" sldId="261"/>
            <ac:picMk id="7" creationId="{049E0511-29E7-406E-A672-E1DA3BE8D78B}"/>
          </ac:picMkLst>
        </pc:picChg>
        <pc:picChg chg="add mod">
          <ac:chgData name="Kat Salisbury" userId="b64cd180-038e-4743-8e05-afde79732230" providerId="ADAL" clId="{B9BEBDB6-4E52-4799-AF72-A57D46CBBC96}" dt="2021-05-12T15:52:41.339" v="2852" actId="1076"/>
          <ac:picMkLst>
            <pc:docMk/>
            <pc:sldMk cId="2825997404" sldId="261"/>
            <ac:picMk id="13" creationId="{959778D1-7091-485A-8706-29A845FFA1F4}"/>
          </ac:picMkLst>
        </pc:picChg>
      </pc:sldChg>
      <pc:sldChg chg="addSp delSp modSp mod">
        <pc:chgData name="Kat Salisbury" userId="b64cd180-038e-4743-8e05-afde79732230" providerId="ADAL" clId="{B9BEBDB6-4E52-4799-AF72-A57D46CBBC96}" dt="2021-05-12T15:54:32.408" v="2880" actId="1076"/>
        <pc:sldMkLst>
          <pc:docMk/>
          <pc:sldMk cId="423481904" sldId="269"/>
        </pc:sldMkLst>
        <pc:spChg chg="del">
          <ac:chgData name="Kat Salisbury" userId="b64cd180-038e-4743-8e05-afde79732230" providerId="ADAL" clId="{B9BEBDB6-4E52-4799-AF72-A57D46CBBC96}" dt="2021-05-12T15:54:27.825" v="2877" actId="478"/>
          <ac:spMkLst>
            <pc:docMk/>
            <pc:sldMk cId="423481904" sldId="269"/>
            <ac:spMk id="3" creationId="{415FCCA1-1AAE-4DC4-A6EA-1B449F4D8E6A}"/>
          </ac:spMkLst>
        </pc:spChg>
        <pc:spChg chg="add del mod">
          <ac:chgData name="Kat Salisbury" userId="b64cd180-038e-4743-8e05-afde79732230" providerId="ADAL" clId="{B9BEBDB6-4E52-4799-AF72-A57D46CBBC96}" dt="2021-05-12T15:54:29.023" v="2878" actId="478"/>
          <ac:spMkLst>
            <pc:docMk/>
            <pc:sldMk cId="423481904" sldId="269"/>
            <ac:spMk id="8" creationId="{06F0A8CC-F9DE-4643-ACC6-0311C23428E1}"/>
          </ac:spMkLst>
        </pc:spChg>
        <pc:spChg chg="add mod">
          <ac:chgData name="Kat Salisbury" userId="b64cd180-038e-4743-8e05-afde79732230" providerId="ADAL" clId="{B9BEBDB6-4E52-4799-AF72-A57D46CBBC96}" dt="2021-05-12T15:54:32.408" v="2880" actId="1076"/>
          <ac:spMkLst>
            <pc:docMk/>
            <pc:sldMk cId="423481904" sldId="269"/>
            <ac:spMk id="9" creationId="{A40FFC5F-C6FC-4F36-A37E-4C336128C427}"/>
          </ac:spMkLst>
        </pc:spChg>
      </pc:sldChg>
      <pc:sldChg chg="addSp delSp modSp mod delAnim modNotesTx">
        <pc:chgData name="Kat Salisbury" userId="b64cd180-038e-4743-8e05-afde79732230" providerId="ADAL" clId="{B9BEBDB6-4E52-4799-AF72-A57D46CBBC96}" dt="2021-05-12T13:28:32.143" v="369" actId="20577"/>
        <pc:sldMkLst>
          <pc:docMk/>
          <pc:sldMk cId="2264518228" sldId="270"/>
        </pc:sldMkLst>
        <pc:spChg chg="mod">
          <ac:chgData name="Kat Salisbury" userId="b64cd180-038e-4743-8e05-afde79732230" providerId="ADAL" clId="{B9BEBDB6-4E52-4799-AF72-A57D46CBBC96}" dt="2021-05-12T13:20:40.670" v="97" actId="14100"/>
          <ac:spMkLst>
            <pc:docMk/>
            <pc:sldMk cId="2264518228" sldId="270"/>
            <ac:spMk id="2" creationId="{236B04E1-0535-4D08-97CE-B5DBA22C90C9}"/>
          </ac:spMkLst>
        </pc:spChg>
        <pc:spChg chg="del mod">
          <ac:chgData name="Kat Salisbury" userId="b64cd180-038e-4743-8e05-afde79732230" providerId="ADAL" clId="{B9BEBDB6-4E52-4799-AF72-A57D46CBBC96}" dt="2021-05-12T13:19:29.867" v="82" actId="478"/>
          <ac:spMkLst>
            <pc:docMk/>
            <pc:sldMk cId="2264518228" sldId="270"/>
            <ac:spMk id="3" creationId="{415FCCA1-1AAE-4DC4-A6EA-1B449F4D8E6A}"/>
          </ac:spMkLst>
        </pc:spChg>
        <pc:spChg chg="add mod">
          <ac:chgData name="Kat Salisbury" userId="b64cd180-038e-4743-8e05-afde79732230" providerId="ADAL" clId="{B9BEBDB6-4E52-4799-AF72-A57D46CBBC96}" dt="2021-05-12T13:24:28.435" v="239" actId="1076"/>
          <ac:spMkLst>
            <pc:docMk/>
            <pc:sldMk cId="2264518228" sldId="270"/>
            <ac:spMk id="9" creationId="{2FFB4164-D932-4468-86C5-05E07C90B68E}"/>
          </ac:spMkLst>
        </pc:spChg>
        <pc:spChg chg="add del mod">
          <ac:chgData name="Kat Salisbury" userId="b64cd180-038e-4743-8e05-afde79732230" providerId="ADAL" clId="{B9BEBDB6-4E52-4799-AF72-A57D46CBBC96}" dt="2021-05-12T13:28:32.143" v="369" actId="20577"/>
          <ac:spMkLst>
            <pc:docMk/>
            <pc:sldMk cId="2264518228" sldId="270"/>
            <ac:spMk id="15" creationId="{00E5ADD2-9B4E-4EAA-8C42-8F609D58201D}"/>
          </ac:spMkLst>
        </pc:spChg>
        <pc:spChg chg="del">
          <ac:chgData name="Kat Salisbury" userId="b64cd180-038e-4743-8e05-afde79732230" providerId="ADAL" clId="{B9BEBDB6-4E52-4799-AF72-A57D46CBBC96}" dt="2021-05-12T13:19:18.532" v="75" actId="478"/>
          <ac:spMkLst>
            <pc:docMk/>
            <pc:sldMk cId="2264518228" sldId="270"/>
            <ac:spMk id="17" creationId="{4C126AE5-E8D4-413A-B9BC-9C98343E1614}"/>
          </ac:spMkLst>
        </pc:spChg>
        <pc:spChg chg="del">
          <ac:chgData name="Kat Salisbury" userId="b64cd180-038e-4743-8e05-afde79732230" providerId="ADAL" clId="{B9BEBDB6-4E52-4799-AF72-A57D46CBBC96}" dt="2021-05-12T13:19:16.989" v="74" actId="478"/>
          <ac:spMkLst>
            <pc:docMk/>
            <pc:sldMk cId="2264518228" sldId="270"/>
            <ac:spMk id="18" creationId="{7E6D2609-D91D-46F6-9097-5E06F0682748}"/>
          </ac:spMkLst>
        </pc:spChg>
        <pc:spChg chg="del">
          <ac:chgData name="Kat Salisbury" userId="b64cd180-038e-4743-8e05-afde79732230" providerId="ADAL" clId="{B9BEBDB6-4E52-4799-AF72-A57D46CBBC96}" dt="2021-05-12T13:19:20.028" v="76" actId="478"/>
          <ac:spMkLst>
            <pc:docMk/>
            <pc:sldMk cId="2264518228" sldId="270"/>
            <ac:spMk id="22" creationId="{BF1A42B0-B1D3-427D-BD41-BBE958BD0C22}"/>
          </ac:spMkLst>
        </pc:spChg>
        <pc:spChg chg="del">
          <ac:chgData name="Kat Salisbury" userId="b64cd180-038e-4743-8e05-afde79732230" providerId="ADAL" clId="{B9BEBDB6-4E52-4799-AF72-A57D46CBBC96}" dt="2021-05-12T13:19:25.156" v="80" actId="478"/>
          <ac:spMkLst>
            <pc:docMk/>
            <pc:sldMk cId="2264518228" sldId="270"/>
            <ac:spMk id="27" creationId="{6215E494-447E-4875-BDF5-DE7316C380EB}"/>
          </ac:spMkLst>
        </pc:spChg>
        <pc:grpChg chg="del">
          <ac:chgData name="Kat Salisbury" userId="b64cd180-038e-4743-8e05-afde79732230" providerId="ADAL" clId="{B9BEBDB6-4E52-4799-AF72-A57D46CBBC96}" dt="2021-05-12T13:19:20.922" v="77" actId="478"/>
          <ac:grpSpMkLst>
            <pc:docMk/>
            <pc:sldMk cId="2264518228" sldId="270"/>
            <ac:grpSpMk id="24" creationId="{D0671AAC-E4BA-4946-A519-717D54ACE9B5}"/>
          </ac:grpSpMkLst>
        </pc:grpChg>
        <pc:grpChg chg="del">
          <ac:chgData name="Kat Salisbury" userId="b64cd180-038e-4743-8e05-afde79732230" providerId="ADAL" clId="{B9BEBDB6-4E52-4799-AF72-A57D46CBBC96}" dt="2021-05-12T13:19:21.854" v="78" actId="478"/>
          <ac:grpSpMkLst>
            <pc:docMk/>
            <pc:sldMk cId="2264518228" sldId="270"/>
            <ac:grpSpMk id="25" creationId="{80F78099-1578-41D8-ACE4-C8B3D22161CA}"/>
          </ac:grpSpMkLst>
        </pc:grpChg>
        <pc:grpChg chg="del">
          <ac:chgData name="Kat Salisbury" userId="b64cd180-038e-4743-8e05-afde79732230" providerId="ADAL" clId="{B9BEBDB6-4E52-4799-AF72-A57D46CBBC96}" dt="2021-05-12T13:19:22.763" v="79" actId="478"/>
          <ac:grpSpMkLst>
            <pc:docMk/>
            <pc:sldMk cId="2264518228" sldId="270"/>
            <ac:grpSpMk id="26" creationId="{2826BBDD-40E0-439E-AFF7-8D7478898C1F}"/>
          </ac:grpSpMkLst>
        </pc:grpChg>
        <pc:picChg chg="add mod">
          <ac:chgData name="Kat Salisbury" userId="b64cd180-038e-4743-8e05-afde79732230" providerId="ADAL" clId="{B9BEBDB6-4E52-4799-AF72-A57D46CBBC96}" dt="2021-05-12T13:22:36.095" v="234" actId="1076"/>
          <ac:picMkLst>
            <pc:docMk/>
            <pc:sldMk cId="2264518228" sldId="270"/>
            <ac:picMk id="8" creationId="{65B06272-D786-411F-871F-E042A003E18F}"/>
          </ac:picMkLst>
        </pc:picChg>
        <pc:picChg chg="del">
          <ac:chgData name="Kat Salisbury" userId="b64cd180-038e-4743-8e05-afde79732230" providerId="ADAL" clId="{B9BEBDB6-4E52-4799-AF72-A57D46CBBC96}" dt="2021-05-12T13:19:15.695" v="73" actId="478"/>
          <ac:picMkLst>
            <pc:docMk/>
            <pc:sldMk cId="2264518228" sldId="270"/>
            <ac:picMk id="12" creationId="{ECF0E9D9-8053-42A7-8D6F-F0F77190D2E2}"/>
          </ac:picMkLst>
        </pc:picChg>
        <pc:picChg chg="add mod">
          <ac:chgData name="Kat Salisbury" userId="b64cd180-038e-4743-8e05-afde79732230" providerId="ADAL" clId="{B9BEBDB6-4E52-4799-AF72-A57D46CBBC96}" dt="2021-05-12T13:26:58.358" v="358" actId="1076"/>
          <ac:picMkLst>
            <pc:docMk/>
            <pc:sldMk cId="2264518228" sldId="270"/>
            <ac:picMk id="13" creationId="{F48FCBA8-3A70-4745-B742-8950E0F60B4E}"/>
          </ac:picMkLst>
        </pc:picChg>
      </pc:sldChg>
      <pc:sldChg chg="del">
        <pc:chgData name="Kat Salisbury" userId="b64cd180-038e-4743-8e05-afde79732230" providerId="ADAL" clId="{B9BEBDB6-4E52-4799-AF72-A57D46CBBC96}" dt="2021-05-12T15:38:47.297" v="2250" actId="2696"/>
        <pc:sldMkLst>
          <pc:docMk/>
          <pc:sldMk cId="3775676903" sldId="271"/>
        </pc:sldMkLst>
      </pc:sldChg>
      <pc:sldChg chg="del">
        <pc:chgData name="Kat Salisbury" userId="b64cd180-038e-4743-8e05-afde79732230" providerId="ADAL" clId="{B9BEBDB6-4E52-4799-AF72-A57D46CBBC96}" dt="2021-05-12T15:38:49.479" v="2251" actId="2696"/>
        <pc:sldMkLst>
          <pc:docMk/>
          <pc:sldMk cId="2796872830" sldId="272"/>
        </pc:sldMkLst>
      </pc:sldChg>
      <pc:sldChg chg="del">
        <pc:chgData name="Kat Salisbury" userId="b64cd180-038e-4743-8e05-afde79732230" providerId="ADAL" clId="{B9BEBDB6-4E52-4799-AF72-A57D46CBBC96}" dt="2021-05-12T15:38:52.611" v="2252" actId="2696"/>
        <pc:sldMkLst>
          <pc:docMk/>
          <pc:sldMk cId="2765386695" sldId="273"/>
        </pc:sldMkLst>
      </pc:sldChg>
      <pc:sldChg chg="del">
        <pc:chgData name="Kat Salisbury" userId="b64cd180-038e-4743-8e05-afde79732230" providerId="ADAL" clId="{B9BEBDB6-4E52-4799-AF72-A57D46CBBC96}" dt="2021-05-12T15:38:59.554" v="2254" actId="2696"/>
        <pc:sldMkLst>
          <pc:docMk/>
          <pc:sldMk cId="1923135429" sldId="274"/>
        </pc:sldMkLst>
      </pc:sldChg>
      <pc:sldChg chg="addSp delSp modSp add mod modAnim modNotesTx">
        <pc:chgData name="Kat Salisbury" userId="b64cd180-038e-4743-8e05-afde79732230" providerId="ADAL" clId="{B9BEBDB6-4E52-4799-AF72-A57D46CBBC96}" dt="2021-05-12T16:19:52.057" v="2889"/>
        <pc:sldMkLst>
          <pc:docMk/>
          <pc:sldMk cId="914258730" sldId="275"/>
        </pc:sldMkLst>
        <pc:spChg chg="del mod">
          <ac:chgData name="Kat Salisbury" userId="b64cd180-038e-4743-8e05-afde79732230" providerId="ADAL" clId="{B9BEBDB6-4E52-4799-AF72-A57D46CBBC96}" dt="2021-05-12T14:41:36.208" v="1488" actId="478"/>
          <ac:spMkLst>
            <pc:docMk/>
            <pc:sldMk cId="914258730" sldId="275"/>
            <ac:spMk id="2" creationId="{236B04E1-0535-4D08-97CE-B5DBA22C90C9}"/>
          </ac:spMkLst>
        </pc:spChg>
        <pc:spChg chg="mod">
          <ac:chgData name="Kat Salisbury" userId="b64cd180-038e-4743-8e05-afde79732230" providerId="ADAL" clId="{B9BEBDB6-4E52-4799-AF72-A57D46CBBC96}" dt="2021-05-12T14:43:06.851" v="1512" actId="1076"/>
          <ac:spMkLst>
            <pc:docMk/>
            <pc:sldMk cId="914258730" sldId="275"/>
            <ac:spMk id="6" creationId="{E62588E9-EA66-421A-9377-37D8CFDB7762}"/>
          </ac:spMkLst>
        </pc:spChg>
        <pc:spChg chg="add del mod">
          <ac:chgData name="Kat Salisbury" userId="b64cd180-038e-4743-8e05-afde79732230" providerId="ADAL" clId="{B9BEBDB6-4E52-4799-AF72-A57D46CBBC96}" dt="2021-05-12T14:41:38.379" v="1489" actId="478"/>
          <ac:spMkLst>
            <pc:docMk/>
            <pc:sldMk cId="914258730" sldId="275"/>
            <ac:spMk id="9" creationId="{FEF057FF-D56D-4EC8-B11E-52A4ED6C27DD}"/>
          </ac:spMkLst>
        </pc:spChg>
        <pc:spChg chg="mod">
          <ac:chgData name="Kat Salisbury" userId="b64cd180-038e-4743-8e05-afde79732230" providerId="ADAL" clId="{B9BEBDB6-4E52-4799-AF72-A57D46CBBC96}" dt="2021-05-12T15:58:10.016" v="2885" actId="20577"/>
          <ac:spMkLst>
            <pc:docMk/>
            <pc:sldMk cId="914258730" sldId="275"/>
            <ac:spMk id="10" creationId="{12D8861D-21A1-4A19-A2A4-9379F1215E7D}"/>
          </ac:spMkLst>
        </pc:spChg>
        <pc:spChg chg="add mod">
          <ac:chgData name="Kat Salisbury" userId="b64cd180-038e-4743-8e05-afde79732230" providerId="ADAL" clId="{B9BEBDB6-4E52-4799-AF72-A57D46CBBC96}" dt="2021-05-12T15:39:50.054" v="2306" actId="403"/>
          <ac:spMkLst>
            <pc:docMk/>
            <pc:sldMk cId="914258730" sldId="275"/>
            <ac:spMk id="11" creationId="{EBDC43B7-4632-45A2-AFC1-15A1422BD23F}"/>
          </ac:spMkLst>
        </pc:spChg>
        <pc:spChg chg="add del mod">
          <ac:chgData name="Kat Salisbury" userId="b64cd180-038e-4743-8e05-afde79732230" providerId="ADAL" clId="{B9BEBDB6-4E52-4799-AF72-A57D46CBBC96}" dt="2021-05-12T14:42:29.043" v="1500" actId="478"/>
          <ac:spMkLst>
            <pc:docMk/>
            <pc:sldMk cId="914258730" sldId="275"/>
            <ac:spMk id="13" creationId="{A0A155C7-1339-41F4-BC0D-7A9C5991D860}"/>
          </ac:spMkLst>
        </pc:spChg>
        <pc:spChg chg="add mod">
          <ac:chgData name="Kat Salisbury" userId="b64cd180-038e-4743-8e05-afde79732230" providerId="ADAL" clId="{B9BEBDB6-4E52-4799-AF72-A57D46CBBC96}" dt="2021-05-12T14:43:00.336" v="1511" actId="164"/>
          <ac:spMkLst>
            <pc:docMk/>
            <pc:sldMk cId="914258730" sldId="275"/>
            <ac:spMk id="15" creationId="{65FC44C3-B7E9-4A81-8D90-F306AF571D17}"/>
          </ac:spMkLst>
        </pc:spChg>
        <pc:spChg chg="add del mod">
          <ac:chgData name="Kat Salisbury" userId="b64cd180-038e-4743-8e05-afde79732230" providerId="ADAL" clId="{B9BEBDB6-4E52-4799-AF72-A57D46CBBC96}" dt="2021-05-12T13:58:17.930" v="728" actId="478"/>
          <ac:spMkLst>
            <pc:docMk/>
            <pc:sldMk cId="914258730" sldId="275"/>
            <ac:spMk id="17" creationId="{5D7CC39E-F9FB-4B37-814A-D577AF610586}"/>
          </ac:spMkLst>
        </pc:spChg>
        <pc:spChg chg="add del mod">
          <ac:chgData name="Kat Salisbury" userId="b64cd180-038e-4743-8e05-afde79732230" providerId="ADAL" clId="{B9BEBDB6-4E52-4799-AF72-A57D46CBBC96}" dt="2021-05-12T14:42:27.262" v="1499" actId="478"/>
          <ac:spMkLst>
            <pc:docMk/>
            <pc:sldMk cId="914258730" sldId="275"/>
            <ac:spMk id="18" creationId="{412E4491-5907-4ECB-9BB8-67B8FDC597B7}"/>
          </ac:spMkLst>
        </pc:spChg>
        <pc:spChg chg="del">
          <ac:chgData name="Kat Salisbury" userId="b64cd180-038e-4743-8e05-afde79732230" providerId="ADAL" clId="{B9BEBDB6-4E52-4799-AF72-A57D46CBBC96}" dt="2021-05-12T13:46:02.360" v="593" actId="478"/>
          <ac:spMkLst>
            <pc:docMk/>
            <pc:sldMk cId="914258730" sldId="275"/>
            <ac:spMk id="25" creationId="{25B43FF0-04D2-4721-BD88-81AD9F2791E9}"/>
          </ac:spMkLst>
        </pc:spChg>
        <pc:spChg chg="add mod">
          <ac:chgData name="Kat Salisbury" userId="b64cd180-038e-4743-8e05-afde79732230" providerId="ADAL" clId="{B9BEBDB6-4E52-4799-AF72-A57D46CBBC96}" dt="2021-05-12T14:48:40.069" v="1573" actId="164"/>
          <ac:spMkLst>
            <pc:docMk/>
            <pc:sldMk cId="914258730" sldId="275"/>
            <ac:spMk id="28" creationId="{EA11362E-4FF7-4200-B7B7-121F62198CC5}"/>
          </ac:spMkLst>
        </pc:spChg>
        <pc:spChg chg="add mod">
          <ac:chgData name="Kat Salisbury" userId="b64cd180-038e-4743-8e05-afde79732230" providerId="ADAL" clId="{B9BEBDB6-4E52-4799-AF72-A57D46CBBC96}" dt="2021-05-12T15:57:33.364" v="2883" actId="20577"/>
          <ac:spMkLst>
            <pc:docMk/>
            <pc:sldMk cId="914258730" sldId="275"/>
            <ac:spMk id="29" creationId="{F9B1A686-37D1-4EC5-AD06-C5141DBFA89A}"/>
          </ac:spMkLst>
        </pc:spChg>
        <pc:spChg chg="add mod">
          <ac:chgData name="Kat Salisbury" userId="b64cd180-038e-4743-8e05-afde79732230" providerId="ADAL" clId="{B9BEBDB6-4E52-4799-AF72-A57D46CBBC96}" dt="2021-05-12T14:48:40.069" v="1573" actId="164"/>
          <ac:spMkLst>
            <pc:docMk/>
            <pc:sldMk cId="914258730" sldId="275"/>
            <ac:spMk id="30" creationId="{7371C412-183C-461B-9284-8A195D0C898C}"/>
          </ac:spMkLst>
        </pc:spChg>
        <pc:grpChg chg="del">
          <ac:chgData name="Kat Salisbury" userId="b64cd180-038e-4743-8e05-afde79732230" providerId="ADAL" clId="{B9BEBDB6-4E52-4799-AF72-A57D46CBBC96}" dt="2021-05-12T13:45:51.720" v="590" actId="478"/>
          <ac:grpSpMkLst>
            <pc:docMk/>
            <pc:sldMk cId="914258730" sldId="275"/>
            <ac:grpSpMk id="16" creationId="{97A6C4C2-9A2F-465A-8772-ACECC809BA9B}"/>
          </ac:grpSpMkLst>
        </pc:grpChg>
        <pc:grpChg chg="add mod">
          <ac:chgData name="Kat Salisbury" userId="b64cd180-038e-4743-8e05-afde79732230" providerId="ADAL" clId="{B9BEBDB6-4E52-4799-AF72-A57D46CBBC96}" dt="2021-05-12T14:43:00.336" v="1511" actId="164"/>
          <ac:grpSpMkLst>
            <pc:docMk/>
            <pc:sldMk cId="914258730" sldId="275"/>
            <ac:grpSpMk id="27" creationId="{895DE60B-F4D9-4607-A7CD-262DD55A976B}"/>
          </ac:grpSpMkLst>
        </pc:grpChg>
        <pc:grpChg chg="add mod">
          <ac:chgData name="Kat Salisbury" userId="b64cd180-038e-4743-8e05-afde79732230" providerId="ADAL" clId="{B9BEBDB6-4E52-4799-AF72-A57D46CBBC96}" dt="2021-05-12T14:48:40.069" v="1573" actId="164"/>
          <ac:grpSpMkLst>
            <pc:docMk/>
            <pc:sldMk cId="914258730" sldId="275"/>
            <ac:grpSpMk id="31" creationId="{FF19B681-EFEB-4B43-891E-932B01758EFB}"/>
          </ac:grpSpMkLst>
        </pc:grpChg>
        <pc:picChg chg="add mod">
          <ac:chgData name="Kat Salisbury" userId="b64cd180-038e-4743-8e05-afde79732230" providerId="ADAL" clId="{B9BEBDB6-4E52-4799-AF72-A57D46CBBC96}" dt="2021-05-12T14:43:00.336" v="1511" actId="164"/>
          <ac:picMkLst>
            <pc:docMk/>
            <pc:sldMk cId="914258730" sldId="275"/>
            <ac:picMk id="7" creationId="{CA4875DD-1FDD-4B96-A658-0A4552A975A5}"/>
          </ac:picMkLst>
        </pc:picChg>
        <pc:picChg chg="del mod">
          <ac:chgData name="Kat Salisbury" userId="b64cd180-038e-4743-8e05-afde79732230" providerId="ADAL" clId="{B9BEBDB6-4E52-4799-AF72-A57D46CBBC96}" dt="2021-05-12T14:00:02.671" v="731" actId="478"/>
          <ac:picMkLst>
            <pc:docMk/>
            <pc:sldMk cId="914258730" sldId="275"/>
            <ac:picMk id="14" creationId="{0E2ECCE9-8BDF-4E3B-B99E-C906E5B2BF3D}"/>
          </ac:picMkLst>
        </pc:picChg>
        <pc:picChg chg="del mod">
          <ac:chgData name="Kat Salisbury" userId="b64cd180-038e-4743-8e05-afde79732230" providerId="ADAL" clId="{B9BEBDB6-4E52-4799-AF72-A57D46CBBC96}" dt="2021-05-12T14:01:45.515" v="813" actId="478"/>
          <ac:picMkLst>
            <pc:docMk/>
            <pc:sldMk cId="914258730" sldId="275"/>
            <ac:picMk id="24" creationId="{D769FD40-2CA7-49CF-9CDD-FB2B65A6F6CD}"/>
          </ac:picMkLst>
        </pc:picChg>
        <pc:picChg chg="add mod">
          <ac:chgData name="Kat Salisbury" userId="b64cd180-038e-4743-8e05-afde79732230" providerId="ADAL" clId="{B9BEBDB6-4E52-4799-AF72-A57D46CBBC96}" dt="2021-05-12T14:43:00.336" v="1511" actId="164"/>
          <ac:picMkLst>
            <pc:docMk/>
            <pc:sldMk cId="914258730" sldId="275"/>
            <ac:picMk id="26" creationId="{302C475A-9EA2-4614-B656-CA70E91504D5}"/>
          </ac:picMkLst>
        </pc:picChg>
      </pc:sldChg>
      <pc:sldChg chg="addSp delSp modSp add mod delAnim modAnim modNotesTx">
        <pc:chgData name="Kat Salisbury" userId="b64cd180-038e-4743-8e05-afde79732230" providerId="ADAL" clId="{B9BEBDB6-4E52-4799-AF72-A57D46CBBC96}" dt="2021-05-12T16:19:28.937" v="2888"/>
        <pc:sldMkLst>
          <pc:docMk/>
          <pc:sldMk cId="594733003" sldId="276"/>
        </pc:sldMkLst>
        <pc:spChg chg="del mod">
          <ac:chgData name="Kat Salisbury" userId="b64cd180-038e-4743-8e05-afde79732230" providerId="ADAL" clId="{B9BEBDB6-4E52-4799-AF72-A57D46CBBC96}" dt="2021-05-12T14:40:15.282" v="1476" actId="478"/>
          <ac:spMkLst>
            <pc:docMk/>
            <pc:sldMk cId="594733003" sldId="276"/>
            <ac:spMk id="2" creationId="{236B04E1-0535-4D08-97CE-B5DBA22C90C9}"/>
          </ac:spMkLst>
        </pc:spChg>
        <pc:spChg chg="add mod topLvl">
          <ac:chgData name="Kat Salisbury" userId="b64cd180-038e-4743-8e05-afde79732230" providerId="ADAL" clId="{B9BEBDB6-4E52-4799-AF72-A57D46CBBC96}" dt="2021-05-12T14:35:43.283" v="1428" actId="165"/>
          <ac:spMkLst>
            <pc:docMk/>
            <pc:sldMk cId="594733003" sldId="276"/>
            <ac:spMk id="3" creationId="{F9496E0B-CE6A-4FE4-9CAB-837A19D38B06}"/>
          </ac:spMkLst>
        </pc:spChg>
        <pc:spChg chg="mod">
          <ac:chgData name="Kat Salisbury" userId="b64cd180-038e-4743-8e05-afde79732230" providerId="ADAL" clId="{B9BEBDB6-4E52-4799-AF72-A57D46CBBC96}" dt="2021-05-12T14:22:43.762" v="1138" actId="20577"/>
          <ac:spMkLst>
            <pc:docMk/>
            <pc:sldMk cId="594733003" sldId="276"/>
            <ac:spMk id="6" creationId="{E62588E9-EA66-421A-9377-37D8CFDB7762}"/>
          </ac:spMkLst>
        </pc:spChg>
        <pc:spChg chg="add mod topLvl">
          <ac:chgData name="Kat Salisbury" userId="b64cd180-038e-4743-8e05-afde79732230" providerId="ADAL" clId="{B9BEBDB6-4E52-4799-AF72-A57D46CBBC96}" dt="2021-05-12T14:35:43.283" v="1428" actId="165"/>
          <ac:spMkLst>
            <pc:docMk/>
            <pc:sldMk cId="594733003" sldId="276"/>
            <ac:spMk id="7" creationId="{45E4B1B1-DECF-4661-8B6C-44E95E72D995}"/>
          </ac:spMkLst>
        </pc:spChg>
        <pc:spChg chg="add mod">
          <ac:chgData name="Kat Salisbury" userId="b64cd180-038e-4743-8e05-afde79732230" providerId="ADAL" clId="{B9BEBDB6-4E52-4799-AF72-A57D46CBBC96}" dt="2021-05-12T14:26:23.225" v="1416" actId="1076"/>
          <ac:spMkLst>
            <pc:docMk/>
            <pc:sldMk cId="594733003" sldId="276"/>
            <ac:spMk id="8" creationId="{C8A77D30-82F9-418D-A415-34CBA24408FB}"/>
          </ac:spMkLst>
        </pc:spChg>
        <pc:spChg chg="del">
          <ac:chgData name="Kat Salisbury" userId="b64cd180-038e-4743-8e05-afde79732230" providerId="ADAL" clId="{B9BEBDB6-4E52-4799-AF72-A57D46CBBC96}" dt="2021-05-12T14:19:10.785" v="1064" actId="478"/>
          <ac:spMkLst>
            <pc:docMk/>
            <pc:sldMk cId="594733003" sldId="276"/>
            <ac:spMk id="10" creationId="{12D8861D-21A1-4A19-A2A4-9379F1215E7D}"/>
          </ac:spMkLst>
        </pc:spChg>
        <pc:spChg chg="add mod">
          <ac:chgData name="Kat Salisbury" userId="b64cd180-038e-4743-8e05-afde79732230" providerId="ADAL" clId="{B9BEBDB6-4E52-4799-AF72-A57D46CBBC96}" dt="2021-05-12T15:39:56.021" v="2308" actId="403"/>
          <ac:spMkLst>
            <pc:docMk/>
            <pc:sldMk cId="594733003" sldId="276"/>
            <ac:spMk id="13" creationId="{3802DEEB-9FBC-4498-91B0-738A1307E82F}"/>
          </ac:spMkLst>
        </pc:spChg>
        <pc:spChg chg="add mod topLvl">
          <ac:chgData name="Kat Salisbury" userId="b64cd180-038e-4743-8e05-afde79732230" providerId="ADAL" clId="{B9BEBDB6-4E52-4799-AF72-A57D46CBBC96}" dt="2021-05-12T14:35:43.283" v="1428" actId="165"/>
          <ac:spMkLst>
            <pc:docMk/>
            <pc:sldMk cId="594733003" sldId="276"/>
            <ac:spMk id="17" creationId="{32B6A4EE-892E-4663-A6A4-C91CA9803F14}"/>
          </ac:spMkLst>
        </pc:spChg>
        <pc:spChg chg="add del mod">
          <ac:chgData name="Kat Salisbury" userId="b64cd180-038e-4743-8e05-afde79732230" providerId="ADAL" clId="{B9BEBDB6-4E52-4799-AF72-A57D46CBBC96}" dt="2021-05-12T14:40:18.450" v="1477" actId="478"/>
          <ac:spMkLst>
            <pc:docMk/>
            <pc:sldMk cId="594733003" sldId="276"/>
            <ac:spMk id="18" creationId="{DF191EE6-DFC7-418F-AFA8-566D295028EE}"/>
          </ac:spMkLst>
        </pc:spChg>
        <pc:spChg chg="del">
          <ac:chgData name="Kat Salisbury" userId="b64cd180-038e-4743-8e05-afde79732230" providerId="ADAL" clId="{B9BEBDB6-4E52-4799-AF72-A57D46CBBC96}" dt="2021-05-12T14:19:11.985" v="1065" actId="478"/>
          <ac:spMkLst>
            <pc:docMk/>
            <pc:sldMk cId="594733003" sldId="276"/>
            <ac:spMk id="25" creationId="{25B43FF0-04D2-4721-BD88-81AD9F2791E9}"/>
          </ac:spMkLst>
        </pc:spChg>
        <pc:spChg chg="del mod">
          <ac:chgData name="Kat Salisbury" userId="b64cd180-038e-4743-8e05-afde79732230" providerId="ADAL" clId="{B9BEBDB6-4E52-4799-AF72-A57D46CBBC96}" dt="2021-05-12T14:19:19.998" v="1070" actId="478"/>
          <ac:spMkLst>
            <pc:docMk/>
            <pc:sldMk cId="594733003" sldId="276"/>
            <ac:spMk id="27" creationId="{052777B5-E32C-4CA0-AB20-06371A1A6837}"/>
          </ac:spMkLst>
        </pc:spChg>
        <pc:grpChg chg="add del mod">
          <ac:chgData name="Kat Salisbury" userId="b64cd180-038e-4743-8e05-afde79732230" providerId="ADAL" clId="{B9BEBDB6-4E52-4799-AF72-A57D46CBBC96}" dt="2021-05-12T14:30:11.329" v="1418" actId="165"/>
          <ac:grpSpMkLst>
            <pc:docMk/>
            <pc:sldMk cId="594733003" sldId="276"/>
            <ac:grpSpMk id="9" creationId="{114F2C8C-8896-4998-B44C-208CB26AF44A}"/>
          </ac:grpSpMkLst>
        </pc:grpChg>
        <pc:grpChg chg="add del mod">
          <ac:chgData name="Kat Salisbury" userId="b64cd180-038e-4743-8e05-afde79732230" providerId="ADAL" clId="{B9BEBDB6-4E52-4799-AF72-A57D46CBBC96}" dt="2021-05-12T14:30:33.990" v="1420" actId="165"/>
          <ac:grpSpMkLst>
            <pc:docMk/>
            <pc:sldMk cId="594733003" sldId="276"/>
            <ac:grpSpMk id="11" creationId="{AD532666-3BF5-4ED0-B6EE-50D51275B691}"/>
          </ac:grpSpMkLst>
        </pc:grpChg>
        <pc:grpChg chg="add del mod">
          <ac:chgData name="Kat Salisbury" userId="b64cd180-038e-4743-8e05-afde79732230" providerId="ADAL" clId="{B9BEBDB6-4E52-4799-AF72-A57D46CBBC96}" dt="2021-05-12T14:40:33.435" v="1484" actId="164"/>
          <ac:grpSpMkLst>
            <pc:docMk/>
            <pc:sldMk cId="594733003" sldId="276"/>
            <ac:grpSpMk id="12" creationId="{73958EE2-1C53-48F6-B38A-996B809BE2C9}"/>
          </ac:grpSpMkLst>
        </pc:grpChg>
        <pc:grpChg chg="del">
          <ac:chgData name="Kat Salisbury" userId="b64cd180-038e-4743-8e05-afde79732230" providerId="ADAL" clId="{B9BEBDB6-4E52-4799-AF72-A57D46CBBC96}" dt="2021-05-12T14:19:09.056" v="1063" actId="478"/>
          <ac:grpSpMkLst>
            <pc:docMk/>
            <pc:sldMk cId="594733003" sldId="276"/>
            <ac:grpSpMk id="16" creationId="{97A6C4C2-9A2F-465A-8772-ACECC809BA9B}"/>
          </ac:grpSpMkLst>
        </pc:grpChg>
        <pc:grpChg chg="add mod">
          <ac:chgData name="Kat Salisbury" userId="b64cd180-038e-4743-8e05-afde79732230" providerId="ADAL" clId="{B9BEBDB6-4E52-4799-AF72-A57D46CBBC96}" dt="2021-05-12T14:41:04.362" v="1485" actId="1076"/>
          <ac:grpSpMkLst>
            <pc:docMk/>
            <pc:sldMk cId="594733003" sldId="276"/>
            <ac:grpSpMk id="26" creationId="{4F62C5BB-9AD7-4E43-B16A-44308C6DFE3F}"/>
          </ac:grpSpMkLst>
        </pc:grpChg>
        <pc:picChg chg="mod topLvl">
          <ac:chgData name="Kat Salisbury" userId="b64cd180-038e-4743-8e05-afde79732230" providerId="ADAL" clId="{B9BEBDB6-4E52-4799-AF72-A57D46CBBC96}" dt="2021-05-12T14:35:43.283" v="1428" actId="165"/>
          <ac:picMkLst>
            <pc:docMk/>
            <pc:sldMk cId="594733003" sldId="276"/>
            <ac:picMk id="14" creationId="{0E2ECCE9-8BDF-4E3B-B99E-C906E5B2BF3D}"/>
          </ac:picMkLst>
        </pc:picChg>
        <pc:picChg chg="del">
          <ac:chgData name="Kat Salisbury" userId="b64cd180-038e-4743-8e05-afde79732230" providerId="ADAL" clId="{B9BEBDB6-4E52-4799-AF72-A57D46CBBC96}" dt="2021-05-12T14:19:06.749" v="1062" actId="478"/>
          <ac:picMkLst>
            <pc:docMk/>
            <pc:sldMk cId="594733003" sldId="276"/>
            <ac:picMk id="24" creationId="{D769FD40-2CA7-49CF-9CDD-FB2B65A6F6CD}"/>
          </ac:picMkLst>
        </pc:picChg>
      </pc:sldChg>
      <pc:sldChg chg="addSp delSp modSp add mod delAnim modAnim modNotesTx">
        <pc:chgData name="Kat Salisbury" userId="b64cd180-038e-4743-8e05-afde79732230" providerId="ADAL" clId="{B9BEBDB6-4E52-4799-AF72-A57D46CBBC96}" dt="2021-05-12T16:20:05.889" v="2890"/>
        <pc:sldMkLst>
          <pc:docMk/>
          <pc:sldMk cId="1092568109" sldId="277"/>
        </pc:sldMkLst>
        <pc:spChg chg="mod">
          <ac:chgData name="Kat Salisbury" userId="b64cd180-038e-4743-8e05-afde79732230" providerId="ADAL" clId="{B9BEBDB6-4E52-4799-AF72-A57D46CBBC96}" dt="2021-05-12T14:51:37.026" v="1658" actId="20577"/>
          <ac:spMkLst>
            <pc:docMk/>
            <pc:sldMk cId="1092568109" sldId="277"/>
            <ac:spMk id="6" creationId="{E62588E9-EA66-421A-9377-37D8CFDB7762}"/>
          </ac:spMkLst>
        </pc:spChg>
        <pc:spChg chg="del">
          <ac:chgData name="Kat Salisbury" userId="b64cd180-038e-4743-8e05-afde79732230" providerId="ADAL" clId="{B9BEBDB6-4E52-4799-AF72-A57D46CBBC96}" dt="2021-05-12T14:50:20.054" v="1636" actId="478"/>
          <ac:spMkLst>
            <pc:docMk/>
            <pc:sldMk cId="1092568109" sldId="277"/>
            <ac:spMk id="10" creationId="{12D8861D-21A1-4A19-A2A4-9379F1215E7D}"/>
          </ac:spMkLst>
        </pc:spChg>
        <pc:spChg chg="mod topLvl">
          <ac:chgData name="Kat Salisbury" userId="b64cd180-038e-4743-8e05-afde79732230" providerId="ADAL" clId="{B9BEBDB6-4E52-4799-AF72-A57D46CBBC96}" dt="2021-05-12T15:53:46.884" v="2874" actId="164"/>
          <ac:spMkLst>
            <pc:docMk/>
            <pc:sldMk cId="1092568109" sldId="277"/>
            <ac:spMk id="11" creationId="{EBDC43B7-4632-45A2-AFC1-15A1422BD23F}"/>
          </ac:spMkLst>
        </pc:spChg>
        <pc:spChg chg="del">
          <ac:chgData name="Kat Salisbury" userId="b64cd180-038e-4743-8e05-afde79732230" providerId="ADAL" clId="{B9BEBDB6-4E52-4799-AF72-A57D46CBBC96}" dt="2021-05-12T14:50:21.644" v="1637" actId="478"/>
          <ac:spMkLst>
            <pc:docMk/>
            <pc:sldMk cId="1092568109" sldId="277"/>
            <ac:spMk id="15" creationId="{65FC44C3-B7E9-4A81-8D90-F306AF571D17}"/>
          </ac:spMkLst>
        </pc:spChg>
        <pc:spChg chg="add mod">
          <ac:chgData name="Kat Salisbury" userId="b64cd180-038e-4743-8e05-afde79732230" providerId="ADAL" clId="{B9BEBDB6-4E52-4799-AF72-A57D46CBBC96}" dt="2021-05-12T15:58:13.307" v="2887" actId="20577"/>
          <ac:spMkLst>
            <pc:docMk/>
            <pc:sldMk cId="1092568109" sldId="277"/>
            <ac:spMk id="16" creationId="{973A9416-0385-43FE-902F-39E4CED85299}"/>
          </ac:spMkLst>
        </pc:spChg>
        <pc:spChg chg="add mod">
          <ac:chgData name="Kat Salisbury" userId="b64cd180-038e-4743-8e05-afde79732230" providerId="ADAL" clId="{B9BEBDB6-4E52-4799-AF72-A57D46CBBC96}" dt="2021-05-12T15:53:46.884" v="2874" actId="164"/>
          <ac:spMkLst>
            <pc:docMk/>
            <pc:sldMk cId="1092568109" sldId="277"/>
            <ac:spMk id="17" creationId="{813F741D-4DAF-47FF-A238-62921F7B4288}"/>
          </ac:spMkLst>
        </pc:spChg>
        <pc:spChg chg="add mod">
          <ac:chgData name="Kat Salisbury" userId="b64cd180-038e-4743-8e05-afde79732230" providerId="ADAL" clId="{B9BEBDB6-4E52-4799-AF72-A57D46CBBC96}" dt="2021-05-12T15:53:46.884" v="2874" actId="164"/>
          <ac:spMkLst>
            <pc:docMk/>
            <pc:sldMk cId="1092568109" sldId="277"/>
            <ac:spMk id="18" creationId="{21DBC2E3-6A2E-492E-A1DA-59057FCD83D4}"/>
          </ac:spMkLst>
        </pc:spChg>
        <pc:spChg chg="add mod">
          <ac:chgData name="Kat Salisbury" userId="b64cd180-038e-4743-8e05-afde79732230" providerId="ADAL" clId="{B9BEBDB6-4E52-4799-AF72-A57D46CBBC96}" dt="2021-05-12T15:53:31.008" v="2873" actId="1076"/>
          <ac:spMkLst>
            <pc:docMk/>
            <pc:sldMk cId="1092568109" sldId="277"/>
            <ac:spMk id="19" creationId="{9C08E3FD-B100-4C82-A4A1-BB4F131D964E}"/>
          </ac:spMkLst>
        </pc:spChg>
        <pc:grpChg chg="add mod">
          <ac:chgData name="Kat Salisbury" userId="b64cd180-038e-4743-8e05-afde79732230" providerId="ADAL" clId="{B9BEBDB6-4E52-4799-AF72-A57D46CBBC96}" dt="2021-05-12T15:53:46.884" v="2874" actId="164"/>
          <ac:grpSpMkLst>
            <pc:docMk/>
            <pc:sldMk cId="1092568109" sldId="277"/>
            <ac:grpSpMk id="3" creationId="{45535BFA-C784-4EB8-9254-CC4C19EF5D9C}"/>
          </ac:grpSpMkLst>
        </pc:grpChg>
        <pc:grpChg chg="del mod">
          <ac:chgData name="Kat Salisbury" userId="b64cd180-038e-4743-8e05-afde79732230" providerId="ADAL" clId="{B9BEBDB6-4E52-4799-AF72-A57D46CBBC96}" dt="2021-05-12T14:50:32.647" v="1640" actId="165"/>
          <ac:grpSpMkLst>
            <pc:docMk/>
            <pc:sldMk cId="1092568109" sldId="277"/>
            <ac:grpSpMk id="27" creationId="{895DE60B-F4D9-4607-A7CD-262DD55A976B}"/>
          </ac:grpSpMkLst>
        </pc:grpChg>
        <pc:grpChg chg="del">
          <ac:chgData name="Kat Salisbury" userId="b64cd180-038e-4743-8e05-afde79732230" providerId="ADAL" clId="{B9BEBDB6-4E52-4799-AF72-A57D46CBBC96}" dt="2021-05-12T14:50:22.545" v="1638" actId="478"/>
          <ac:grpSpMkLst>
            <pc:docMk/>
            <pc:sldMk cId="1092568109" sldId="277"/>
            <ac:grpSpMk id="31" creationId="{FF19B681-EFEB-4B43-891E-932B01758EFB}"/>
          </ac:grpSpMkLst>
        </pc:grpChg>
        <pc:picChg chg="mod topLvl">
          <ac:chgData name="Kat Salisbury" userId="b64cd180-038e-4743-8e05-afde79732230" providerId="ADAL" clId="{B9BEBDB6-4E52-4799-AF72-A57D46CBBC96}" dt="2021-05-12T15:53:46.884" v="2874" actId="164"/>
          <ac:picMkLst>
            <pc:docMk/>
            <pc:sldMk cId="1092568109" sldId="277"/>
            <ac:picMk id="7" creationId="{CA4875DD-1FDD-4B96-A658-0A4552A975A5}"/>
          </ac:picMkLst>
        </pc:picChg>
        <pc:picChg chg="del mod topLvl">
          <ac:chgData name="Kat Salisbury" userId="b64cd180-038e-4743-8e05-afde79732230" providerId="ADAL" clId="{B9BEBDB6-4E52-4799-AF72-A57D46CBBC96}" dt="2021-05-12T14:51:07.287" v="1653" actId="478"/>
          <ac:picMkLst>
            <pc:docMk/>
            <pc:sldMk cId="1092568109" sldId="277"/>
            <ac:picMk id="26" creationId="{302C475A-9EA2-4614-B656-CA70E91504D5}"/>
          </ac:picMkLst>
        </pc:picChg>
      </pc:sldChg>
      <pc:sldChg chg="addSp delSp modSp add mod modNotesTx">
        <pc:chgData name="Kat Salisbury" userId="b64cd180-038e-4743-8e05-afde79732230" providerId="ADAL" clId="{B9BEBDB6-4E52-4799-AF72-A57D46CBBC96}" dt="2021-05-12T15:39:35.008" v="2298" actId="1076"/>
        <pc:sldMkLst>
          <pc:docMk/>
          <pc:sldMk cId="728569182" sldId="278"/>
        </pc:sldMkLst>
        <pc:spChg chg="mod">
          <ac:chgData name="Kat Salisbury" userId="b64cd180-038e-4743-8e05-afde79732230" providerId="ADAL" clId="{B9BEBDB6-4E52-4799-AF72-A57D46CBBC96}" dt="2021-05-12T15:15:05.285" v="1814" actId="20577"/>
          <ac:spMkLst>
            <pc:docMk/>
            <pc:sldMk cId="728569182" sldId="278"/>
            <ac:spMk id="6" creationId="{E62588E9-EA66-421A-9377-37D8CFDB7762}"/>
          </ac:spMkLst>
        </pc:spChg>
        <pc:spChg chg="mod">
          <ac:chgData name="Kat Salisbury" userId="b64cd180-038e-4743-8e05-afde79732230" providerId="ADAL" clId="{B9BEBDB6-4E52-4799-AF72-A57D46CBBC96}" dt="2021-05-12T15:39:35.008" v="2298" actId="1076"/>
          <ac:spMkLst>
            <pc:docMk/>
            <pc:sldMk cId="728569182" sldId="278"/>
            <ac:spMk id="11" creationId="{EBDC43B7-4632-45A2-AFC1-15A1422BD23F}"/>
          </ac:spMkLst>
        </pc:spChg>
        <pc:spChg chg="del">
          <ac:chgData name="Kat Salisbury" userId="b64cd180-038e-4743-8e05-afde79732230" providerId="ADAL" clId="{B9BEBDB6-4E52-4799-AF72-A57D46CBBC96}" dt="2021-05-12T15:14:26.433" v="1805" actId="478"/>
          <ac:spMkLst>
            <pc:docMk/>
            <pc:sldMk cId="728569182" sldId="278"/>
            <ac:spMk id="16" creationId="{973A9416-0385-43FE-902F-39E4CED85299}"/>
          </ac:spMkLst>
        </pc:spChg>
        <pc:spChg chg="mod">
          <ac:chgData name="Kat Salisbury" userId="b64cd180-038e-4743-8e05-afde79732230" providerId="ADAL" clId="{B9BEBDB6-4E52-4799-AF72-A57D46CBBC96}" dt="2021-05-12T15:34:54.081" v="1945" actId="14100"/>
          <ac:spMkLst>
            <pc:docMk/>
            <pc:sldMk cId="728569182" sldId="278"/>
            <ac:spMk id="17" creationId="{813F741D-4DAF-47FF-A238-62921F7B4288}"/>
          </ac:spMkLst>
        </pc:spChg>
        <pc:spChg chg="mod">
          <ac:chgData name="Kat Salisbury" userId="b64cd180-038e-4743-8e05-afde79732230" providerId="ADAL" clId="{B9BEBDB6-4E52-4799-AF72-A57D46CBBC96}" dt="2021-05-12T15:34:56.912" v="1946" actId="1076"/>
          <ac:spMkLst>
            <pc:docMk/>
            <pc:sldMk cId="728569182" sldId="278"/>
            <ac:spMk id="18" creationId="{21DBC2E3-6A2E-492E-A1DA-59057FCD83D4}"/>
          </ac:spMkLst>
        </pc:spChg>
        <pc:picChg chg="add mod">
          <ac:chgData name="Kat Salisbury" userId="b64cd180-038e-4743-8e05-afde79732230" providerId="ADAL" clId="{B9BEBDB6-4E52-4799-AF72-A57D46CBBC96}" dt="2021-05-12T15:34:59.614" v="1947" actId="1076"/>
          <ac:picMkLst>
            <pc:docMk/>
            <pc:sldMk cId="728569182" sldId="278"/>
            <ac:picMk id="3" creationId="{61159B6A-880B-42AA-876D-CC401952ACC4}"/>
          </ac:picMkLst>
        </pc:picChg>
        <pc:picChg chg="mod">
          <ac:chgData name="Kat Salisbury" userId="b64cd180-038e-4743-8e05-afde79732230" providerId="ADAL" clId="{B9BEBDB6-4E52-4799-AF72-A57D46CBBC96}" dt="2021-05-12T15:35:47.272" v="2069" actId="1076"/>
          <ac:picMkLst>
            <pc:docMk/>
            <pc:sldMk cId="728569182" sldId="278"/>
            <ac:picMk id="7" creationId="{CA4875DD-1FDD-4B96-A658-0A4552A975A5}"/>
          </ac:picMkLst>
        </pc:picChg>
      </pc:sldChg>
    </pc:docChg>
  </pc:docChgLst>
  <pc:docChgLst>
    <pc:chgData name="Kat Salisbury" userId="S::kat@2simple.com::b64cd180-038e-4743-8e05-afde79732230" providerId="AD" clId="Web-{AB4979ED-CA1B-721C-8649-6DA6ABEE8E3A}"/>
    <pc:docChg chg="modSld">
      <pc:chgData name="Kat Salisbury" userId="S::kat@2simple.com::b64cd180-038e-4743-8e05-afde79732230" providerId="AD" clId="Web-{AB4979ED-CA1B-721C-8649-6DA6ABEE8E3A}" dt="2021-05-24T16:07:36.758" v="31" actId="20577"/>
      <pc:docMkLst>
        <pc:docMk/>
      </pc:docMkLst>
      <pc:sldChg chg="modSp">
        <pc:chgData name="Kat Salisbury" userId="S::kat@2simple.com::b64cd180-038e-4743-8e05-afde79732230" providerId="AD" clId="Web-{AB4979ED-CA1B-721C-8649-6DA6ABEE8E3A}" dt="2021-05-24T16:07:11.444" v="22" actId="20577"/>
        <pc:sldMkLst>
          <pc:docMk/>
          <pc:sldMk cId="4252841567" sldId="258"/>
        </pc:sldMkLst>
        <pc:spChg chg="mod">
          <ac:chgData name="Kat Salisbury" userId="S::kat@2simple.com::b64cd180-038e-4743-8e05-afde79732230" providerId="AD" clId="Web-{AB4979ED-CA1B-721C-8649-6DA6ABEE8E3A}" dt="2021-05-24T16:07:11.444" v="22" actId="20577"/>
          <ac:spMkLst>
            <pc:docMk/>
            <pc:sldMk cId="4252841567" sldId="258"/>
            <ac:spMk id="3" creationId="{415FCCA1-1AAE-4DC4-A6EA-1B449F4D8E6A}"/>
          </ac:spMkLst>
        </pc:spChg>
      </pc:sldChg>
      <pc:sldChg chg="modSp">
        <pc:chgData name="Kat Salisbury" userId="S::kat@2simple.com::b64cd180-038e-4743-8e05-afde79732230" providerId="AD" clId="Web-{AB4979ED-CA1B-721C-8649-6DA6ABEE8E3A}" dt="2021-05-24T16:07:36.758" v="31" actId="20577"/>
        <pc:sldMkLst>
          <pc:docMk/>
          <pc:sldMk cId="2264518228" sldId="270"/>
        </pc:sldMkLst>
        <pc:spChg chg="mod">
          <ac:chgData name="Kat Salisbury" userId="S::kat@2simple.com::b64cd180-038e-4743-8e05-afde79732230" providerId="AD" clId="Web-{AB4979ED-CA1B-721C-8649-6DA6ABEE8E3A}" dt="2021-05-24T16:07:29.007" v="24" actId="20577"/>
          <ac:spMkLst>
            <pc:docMk/>
            <pc:sldMk cId="2264518228" sldId="270"/>
            <ac:spMk id="9" creationId="{2FFB4164-D932-4468-86C5-05E07C90B68E}"/>
          </ac:spMkLst>
        </pc:spChg>
        <pc:spChg chg="mod">
          <ac:chgData name="Kat Salisbury" userId="S::kat@2simple.com::b64cd180-038e-4743-8e05-afde79732230" providerId="AD" clId="Web-{AB4979ED-CA1B-721C-8649-6DA6ABEE8E3A}" dt="2021-05-24T16:07:36.758" v="31" actId="20577"/>
          <ac:spMkLst>
            <pc:docMk/>
            <pc:sldMk cId="2264518228" sldId="270"/>
            <ac:spMk id="15" creationId="{00E5ADD2-9B4E-4EAA-8C42-8F609D58201D}"/>
          </ac:spMkLst>
        </pc:spChg>
      </pc:sldChg>
    </pc:docChg>
  </pc:docChgLst>
  <pc:docChgLst>
    <pc:chgData name="Kat Salisbury" userId="b64cd180-038e-4743-8e05-afde79732230" providerId="ADAL" clId="{E9AD119B-5A6F-442A-A3C7-080270DB2C3B}"/>
    <pc:docChg chg="custSel modSld">
      <pc:chgData name="Kat Salisbury" userId="b64cd180-038e-4743-8e05-afde79732230" providerId="ADAL" clId="{E9AD119B-5A6F-442A-A3C7-080270DB2C3B}" dt="2021-05-26T12:13:27.918" v="112" actId="20577"/>
      <pc:docMkLst>
        <pc:docMk/>
      </pc:docMkLst>
      <pc:sldChg chg="modNotesTx">
        <pc:chgData name="Kat Salisbury" userId="b64cd180-038e-4743-8e05-afde79732230" providerId="ADAL" clId="{E9AD119B-5A6F-442A-A3C7-080270DB2C3B}" dt="2021-05-26T11:48:39.659" v="65" actId="313"/>
        <pc:sldMkLst>
          <pc:docMk/>
          <pc:sldMk cId="868589891" sldId="256"/>
        </pc:sldMkLst>
      </pc:sldChg>
      <pc:sldChg chg="modNotesTx">
        <pc:chgData name="Kat Salisbury" userId="b64cd180-038e-4743-8e05-afde79732230" providerId="ADAL" clId="{E9AD119B-5A6F-442A-A3C7-080270DB2C3B}" dt="2021-05-26T12:00:41.893" v="108" actId="113"/>
        <pc:sldMkLst>
          <pc:docMk/>
          <pc:sldMk cId="2825997404" sldId="261"/>
        </pc:sldMkLst>
      </pc:sldChg>
      <pc:sldChg chg="modSp mod modNotesTx">
        <pc:chgData name="Kat Salisbury" userId="b64cd180-038e-4743-8e05-afde79732230" providerId="ADAL" clId="{E9AD119B-5A6F-442A-A3C7-080270DB2C3B}" dt="2021-05-26T11:49:39.372" v="73" actId="20577"/>
        <pc:sldMkLst>
          <pc:docMk/>
          <pc:sldMk cId="423481904" sldId="269"/>
        </pc:sldMkLst>
        <pc:spChg chg="mod">
          <ac:chgData name="Kat Salisbury" userId="b64cd180-038e-4743-8e05-afde79732230" providerId="ADAL" clId="{E9AD119B-5A6F-442A-A3C7-080270DB2C3B}" dt="2021-05-24T14:29:55.187" v="58" actId="20577"/>
          <ac:spMkLst>
            <pc:docMk/>
            <pc:sldMk cId="423481904" sldId="269"/>
            <ac:spMk id="9" creationId="{A40FFC5F-C6FC-4F36-A37E-4C336128C427}"/>
          </ac:spMkLst>
        </pc:spChg>
      </pc:sldChg>
      <pc:sldChg chg="modSp mod">
        <pc:chgData name="Kat Salisbury" userId="b64cd180-038e-4743-8e05-afde79732230" providerId="ADAL" clId="{E9AD119B-5A6F-442A-A3C7-080270DB2C3B}" dt="2021-05-26T12:13:27.918" v="112" actId="20577"/>
        <pc:sldMkLst>
          <pc:docMk/>
          <pc:sldMk cId="914258730" sldId="275"/>
        </pc:sldMkLst>
        <pc:spChg chg="mod">
          <ac:chgData name="Kat Salisbury" userId="b64cd180-038e-4743-8e05-afde79732230" providerId="ADAL" clId="{E9AD119B-5A6F-442A-A3C7-080270DB2C3B}" dt="2021-05-26T12:13:27.918" v="112" actId="20577"/>
          <ac:spMkLst>
            <pc:docMk/>
            <pc:sldMk cId="914258730" sldId="275"/>
            <ac:spMk id="30" creationId="{7371C412-183C-461B-9284-8A195D0C898C}"/>
          </ac:spMkLst>
        </pc:spChg>
      </pc:sldChg>
      <pc:sldChg chg="modSp mod">
        <pc:chgData name="Kat Salisbury" userId="b64cd180-038e-4743-8e05-afde79732230" providerId="ADAL" clId="{E9AD119B-5A6F-442A-A3C7-080270DB2C3B}" dt="2021-05-26T12:12:36.748" v="110" actId="20577"/>
        <pc:sldMkLst>
          <pc:docMk/>
          <pc:sldMk cId="594733003" sldId="276"/>
        </pc:sldMkLst>
        <pc:spChg chg="mod">
          <ac:chgData name="Kat Salisbury" userId="b64cd180-038e-4743-8e05-afde79732230" providerId="ADAL" clId="{E9AD119B-5A6F-442A-A3C7-080270DB2C3B}" dt="2021-05-26T12:12:36.748" v="110" actId="20577"/>
          <ac:spMkLst>
            <pc:docMk/>
            <pc:sldMk cId="594733003" sldId="276"/>
            <ac:spMk id="7" creationId="{45E4B1B1-DECF-4661-8B6C-44E95E72D995}"/>
          </ac:spMkLst>
        </pc:spChg>
      </pc:sldChg>
    </pc:docChg>
  </pc:docChgLst>
  <pc:docChgLst>
    <pc:chgData name="Mark Burrows" userId="S::mark@2simple.com::6f861ed5-3dbc-48c5-8b13-dd14015e8b7f" providerId="AD" clId="Web-{70BDE958-0F18-BACF-7617-6655B9086290}"/>
    <pc:docChg chg="modSld">
      <pc:chgData name="Mark Burrows" userId="S::mark@2simple.com::6f861ed5-3dbc-48c5-8b13-dd14015e8b7f" providerId="AD" clId="Web-{70BDE958-0F18-BACF-7617-6655B9086290}" dt="2021-05-24T11:27:10.997" v="0" actId="1076"/>
      <pc:docMkLst>
        <pc:docMk/>
      </pc:docMkLst>
      <pc:sldChg chg="modSp">
        <pc:chgData name="Mark Burrows" userId="S::mark@2simple.com::6f861ed5-3dbc-48c5-8b13-dd14015e8b7f" providerId="AD" clId="Web-{70BDE958-0F18-BACF-7617-6655B9086290}" dt="2021-05-24T11:27:10.997" v="0" actId="1076"/>
        <pc:sldMkLst>
          <pc:docMk/>
          <pc:sldMk cId="914258730" sldId="275"/>
        </pc:sldMkLst>
        <pc:grpChg chg="mod">
          <ac:chgData name="Mark Burrows" userId="S::mark@2simple.com::6f861ed5-3dbc-48c5-8b13-dd14015e8b7f" providerId="AD" clId="Web-{70BDE958-0F18-BACF-7617-6655B9086290}" dt="2021-05-24T11:27:10.997" v="0" actId="1076"/>
          <ac:grpSpMkLst>
            <pc:docMk/>
            <pc:sldMk cId="914258730" sldId="275"/>
            <ac:grpSpMk id="27" creationId="{895DE60B-F4D9-4607-A7CD-262DD55A976B}"/>
          </ac:grpSpMkLst>
        </pc:grpChg>
      </pc:sldChg>
    </pc:docChg>
  </pc:docChgLst>
  <pc:docChgLst>
    <pc:chgData name="Kat Salisbury" userId="S::kat@2simple.com::b64cd180-038e-4743-8e05-afde79732230" providerId="AD" clId="Web-{7EF2C5AB-B575-B7F6-9ADA-354AD8519D67}"/>
    <pc:docChg chg="modSld">
      <pc:chgData name="Kat Salisbury" userId="S::kat@2simple.com::b64cd180-038e-4743-8e05-afde79732230" providerId="AD" clId="Web-{7EF2C5AB-B575-B7F6-9ADA-354AD8519D67}" dt="2021-05-24T14:28:25.898" v="1" actId="14100"/>
      <pc:docMkLst>
        <pc:docMk/>
      </pc:docMkLst>
      <pc:sldChg chg="modSp">
        <pc:chgData name="Kat Salisbury" userId="S::kat@2simple.com::b64cd180-038e-4743-8e05-afde79732230" providerId="AD" clId="Web-{7EF2C5AB-B575-B7F6-9ADA-354AD8519D67}" dt="2021-05-24T14:28:25.898" v="1" actId="14100"/>
        <pc:sldMkLst>
          <pc:docMk/>
          <pc:sldMk cId="2264518228" sldId="270"/>
        </pc:sldMkLst>
        <pc:picChg chg="mod">
          <ac:chgData name="Kat Salisbury" userId="S::kat@2simple.com::b64cd180-038e-4743-8e05-afde79732230" providerId="AD" clId="Web-{7EF2C5AB-B575-B7F6-9ADA-354AD8519D67}" dt="2021-05-24T14:28:25.898" v="1" actId="14100"/>
          <ac:picMkLst>
            <pc:docMk/>
            <pc:sldMk cId="2264518228" sldId="270"/>
            <ac:picMk id="8" creationId="{65B06272-D786-411F-871F-E042A003E18F}"/>
          </ac:picMkLst>
        </pc:picChg>
      </pc:sldChg>
    </pc:docChg>
  </pc:docChgLst>
  <pc:docChgLst>
    <pc:chgData name="Rebecca Summer" userId="fb5c2836-fb10-433a-9b94-1447f06d1cbf" providerId="ADAL" clId="{A7E04330-77C0-423F-8F0D-5A76A9942BED}"/>
    <pc:docChg chg="undo custSel modSld">
      <pc:chgData name="Rebecca Summer" userId="fb5c2836-fb10-433a-9b94-1447f06d1cbf" providerId="ADAL" clId="{A7E04330-77C0-423F-8F0D-5A76A9942BED}" dt="2021-05-24T12:26:57.223" v="19" actId="14100"/>
      <pc:docMkLst>
        <pc:docMk/>
      </pc:docMkLst>
      <pc:sldChg chg="modNotesTx">
        <pc:chgData name="Rebecca Summer" userId="fb5c2836-fb10-433a-9b94-1447f06d1cbf" providerId="ADAL" clId="{A7E04330-77C0-423F-8F0D-5A76A9942BED}" dt="2021-05-24T12:25:18.557" v="12"/>
        <pc:sldMkLst>
          <pc:docMk/>
          <pc:sldMk cId="868589891" sldId="256"/>
        </pc:sldMkLst>
      </pc:sldChg>
      <pc:sldChg chg="modSp mod">
        <pc:chgData name="Rebecca Summer" userId="fb5c2836-fb10-433a-9b94-1447f06d1cbf" providerId="ADAL" clId="{A7E04330-77C0-423F-8F0D-5A76A9942BED}" dt="2021-05-24T12:26:57.223" v="19" actId="14100"/>
        <pc:sldMkLst>
          <pc:docMk/>
          <pc:sldMk cId="2264518228" sldId="270"/>
        </pc:sldMkLst>
        <pc:spChg chg="mod">
          <ac:chgData name="Rebecca Summer" userId="fb5c2836-fb10-433a-9b94-1447f06d1cbf" providerId="ADAL" clId="{A7E04330-77C0-423F-8F0D-5A76A9942BED}" dt="2021-05-24T12:26:57.223" v="19" actId="14100"/>
          <ac:spMkLst>
            <pc:docMk/>
            <pc:sldMk cId="2264518228" sldId="270"/>
            <ac:spMk id="15" creationId="{00E5ADD2-9B4E-4EAA-8C42-8F609D58201D}"/>
          </ac:spMkLst>
        </pc:spChg>
        <pc:picChg chg="mod">
          <ac:chgData name="Rebecca Summer" userId="fb5c2836-fb10-433a-9b94-1447f06d1cbf" providerId="ADAL" clId="{A7E04330-77C0-423F-8F0D-5A76A9942BED}" dt="2021-05-24T12:26:34.042" v="14"/>
          <ac:picMkLst>
            <pc:docMk/>
            <pc:sldMk cId="2264518228" sldId="270"/>
            <ac:picMk id="8" creationId="{65B06272-D786-411F-871F-E042A003E18F}"/>
          </ac:picMkLst>
        </pc:picChg>
        <pc:picChg chg="mod">
          <ac:chgData name="Rebecca Summer" userId="fb5c2836-fb10-433a-9b94-1447f06d1cbf" providerId="ADAL" clId="{A7E04330-77C0-423F-8F0D-5A76A9942BED}" dt="2021-05-24T12:26:53.600" v="18" actId="1076"/>
          <ac:picMkLst>
            <pc:docMk/>
            <pc:sldMk cId="2264518228" sldId="270"/>
            <ac:picMk id="13" creationId="{F48FCBA8-3A70-4745-B742-8950E0F60B4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B699ED-DCBF-443D-BE23-2A84295EB88D}" type="datetimeFigureOut">
              <a:rPr lang="en-GB" smtClean="0"/>
              <a:t>03/06/2021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B01E05-DB08-4C28-BF09-AE681D68E868}" type="slidenum">
              <a:rPr lang="en-GB" smtClean="0"/>
              <a:t>‹#›</a:t>
            </a:fld>
            <a:endParaRPr lang="en-GB"/>
          </a:p>
        </p:txBody>
      </p:sp>
    </p:spTree>
    <p:extLst>
      <p:ext uri="{BB962C8B-B14F-4D97-AF65-F5344CB8AC3E}">
        <p14:creationId xmlns:p14="http://schemas.microsoft.com/office/powerpoint/2010/main" val="1724826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purplemash.com/site#tab/teachers_au/computing_sow/computing_sow/computing_sow_y1_aus/computing_sow_y1_unit_1-5_aus" TargetMode="External"/><Relationship Id="rId2" Type="http://schemas.openxmlformats.org/officeDocument/2006/relationships/slide" Target="../slides/slide1.xml"/><Relationship Id="rId1" Type="http://schemas.openxmlformats.org/officeDocument/2006/relationships/notesMaster" Target="../notesMasters/notesMaster1.xml"/><Relationship Id="rId5" Type="http://schemas.openxmlformats.org/officeDocument/2006/relationships/hyperlink" Target="https://www.purplemash.com/#app/purplemash/2GoChallenges" TargetMode="External"/><Relationship Id="rId4" Type="http://schemas.openxmlformats.org/officeDocument/2006/relationships/hyperlink" Target="https://www.purplemash.com/app/tools/2go"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000"/>
              </a:spcAft>
            </a:pPr>
            <a:r>
              <a:rPr lang="en-GB" sz="1050" u="none" dirty="0">
                <a:solidFill>
                  <a:srgbClr val="000000"/>
                </a:solidFill>
                <a:effectLst/>
                <a:latin typeface="Nunito" panose="00000500000000000000" pitchFamily="2" charset="0"/>
                <a:ea typeface="Times New Roman" panose="02020603050405020304" pitchFamily="18" charset="0"/>
                <a:cs typeface="Calibri" panose="020F0502020204030204" pitchFamily="34" charset="0"/>
              </a:rPr>
              <a:t>Unless otherwise stated, all resources can be found on the </a:t>
            </a:r>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main unit 3.3 page</a:t>
            </a:r>
            <a:r>
              <a:rPr lang="en-GB" sz="1800" u="sng" dirty="0">
                <a:effectLst/>
                <a:latin typeface="Calibri" panose="020F0502020204030204" pitchFamily="34" charset="0"/>
                <a:ea typeface="Calibri" panose="020F0502020204030204" pitchFamily="34" charset="0"/>
                <a:cs typeface="Times New Roman" panose="02020603050405020304" pitchFamily="18" charset="0"/>
              </a:rPr>
              <a:t>. </a:t>
            </a:r>
            <a:r>
              <a:rPr lang="en-GB" sz="1050" u="none" dirty="0">
                <a:solidFill>
                  <a:srgbClr val="000000"/>
                </a:solidFill>
                <a:effectLst/>
                <a:latin typeface="Nunito" panose="00000500000000000000" pitchFamily="2" charset="0"/>
                <a:ea typeface="Times New Roman" panose="02020603050405020304" pitchFamily="18" charset="0"/>
                <a:cs typeface="Calibri" panose="020F0502020204030204" pitchFamily="34" charset="0"/>
              </a:rPr>
              <a:t> From here, they can be set as 2dos by clicking on the icon. </a:t>
            </a:r>
            <a:endParaRPr lang="en-GB" sz="1050" u="none" dirty="0">
              <a:effectLst/>
              <a:latin typeface="Nunito" panose="00000500000000000000" pitchFamily="2" charset="0"/>
              <a:ea typeface="Times New Roman" panose="02020603050405020304" pitchFamily="18" charset="0"/>
              <a:cs typeface="Times New Roman" panose="02020603050405020304" pitchFamily="18" charset="0"/>
            </a:endParaRPr>
          </a:p>
          <a:p>
            <a:pPr marL="342900" lvl="0" indent="-342900">
              <a:buFont typeface="Symbol" panose="05050102010706020507" pitchFamily="18" charset="2"/>
              <a:buChar char=""/>
            </a:pPr>
            <a:r>
              <a:rPr lang="en-GB" sz="1050" b="1" u="sng" dirty="0">
                <a:solidFill>
                  <a:schemeClr val="tx1"/>
                </a:solidFill>
                <a:effectLst/>
                <a:latin typeface="Nunito" panose="00000500000000000000" pitchFamily="2" charset="0"/>
                <a:ea typeface="MS Mincho" panose="02020609040205080304" pitchFamily="49" charset="-128"/>
                <a:cs typeface="Calibri" panose="020F0502020204030204" pitchFamily="34" charset="0"/>
                <a:hlinkClick r:id="rId4">
                  <a:extLst>
                    <a:ext uri="{A12FA001-AC4F-418D-AE19-62706E023703}">
                      <ahyp:hlinkClr xmlns:ahyp="http://schemas.microsoft.com/office/drawing/2018/hyperlinkcolor" val="tx"/>
                    </a:ext>
                  </a:extLst>
                </a:hlinkClick>
              </a:rPr>
              <a:t>2Go</a:t>
            </a:r>
            <a:r>
              <a:rPr lang="en-GB" sz="1050" dirty="0">
                <a:effectLst/>
                <a:latin typeface="Nunito" panose="00000500000000000000" pitchFamily="2" charset="0"/>
                <a:ea typeface="MS Mincho" panose="02020609040205080304" pitchFamily="49" charset="-128"/>
                <a:cs typeface="Calibri" panose="020F0502020204030204" pitchFamily="34" charset="0"/>
              </a:rPr>
              <a:t>, which can be found on Purple Mash in the Tools area.</a:t>
            </a:r>
            <a:endParaRPr lang="en-GB" sz="1050" dirty="0">
              <a:effectLst/>
              <a:latin typeface="Nunito" panose="00000500000000000000" pitchFamily="2" charset="0"/>
              <a:ea typeface="MS Mincho" panose="02020609040205080304" pitchFamily="49" charset="-128"/>
              <a:cs typeface="Times New Roman" panose="02020603050405020304" pitchFamily="18" charset="0"/>
            </a:endParaRPr>
          </a:p>
          <a:p>
            <a:pPr marL="342900" lvl="0" indent="-342900">
              <a:buFont typeface="Symbol" panose="05050102010706020507" pitchFamily="18" charset="2"/>
              <a:buChar char=""/>
            </a:pPr>
            <a:r>
              <a:rPr lang="en-GB" sz="1050" dirty="0">
                <a:effectLst/>
                <a:latin typeface="Nunito" panose="00000500000000000000" pitchFamily="2" charset="0"/>
                <a:ea typeface="Arial" panose="020B0604020202020204" pitchFamily="34" charset="0"/>
                <a:cs typeface="Calibri" panose="020F0502020204030204" pitchFamily="34" charset="0"/>
              </a:rPr>
              <a:t>Additional extension activities for the 2Go challenges can be found at:</a:t>
            </a:r>
            <a:endParaRPr lang="en-GB" sz="1050" dirty="0">
              <a:effectLst/>
              <a:latin typeface="Nunito" panose="00000500000000000000" pitchFamily="2" charset="0"/>
              <a:ea typeface="MS Mincho" panose="02020609040205080304" pitchFamily="49" charset="-128"/>
              <a:cs typeface="Times New Roman" panose="02020603050405020304" pitchFamily="18" charset="0"/>
            </a:endParaRPr>
          </a:p>
          <a:p>
            <a:pPr marL="457200"/>
            <a:r>
              <a:rPr lang="en-GB" sz="1050" b="1" u="sng" dirty="0">
                <a:solidFill>
                  <a:schemeClr val="tx1"/>
                </a:solidFill>
                <a:effectLst/>
                <a:latin typeface="Nunito" panose="00000500000000000000" pitchFamily="2" charset="0"/>
                <a:ea typeface="Arial" panose="020B060402020202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https://www.purplemash.com/#app/purplemash/2GoChallenges</a:t>
            </a:r>
            <a:endParaRPr lang="en-GB" sz="1050" b="1" dirty="0">
              <a:solidFill>
                <a:schemeClr val="tx1"/>
              </a:solidFill>
              <a:effectLst/>
              <a:latin typeface="Nunito" panose="00000500000000000000" pitchFamily="2" charset="0"/>
              <a:ea typeface="MS Mincho" panose="02020609040205080304" pitchFamily="49" charset="-128"/>
              <a:cs typeface="Times New Roman" panose="02020603050405020304" pitchFamily="18" charset="0"/>
            </a:endParaRPr>
          </a:p>
          <a:p>
            <a:pPr marL="342900" lvl="0" indent="-342900">
              <a:buFont typeface="Symbol" panose="05050102010706020507" pitchFamily="18" charset="2"/>
              <a:buChar char=""/>
            </a:pPr>
            <a:r>
              <a:rPr lang="en-GB" sz="1050" dirty="0">
                <a:effectLst/>
                <a:latin typeface="Nunito" panose="00000500000000000000" pitchFamily="2" charset="0"/>
                <a:ea typeface="Arial" panose="020B0604020202020204" pitchFamily="34" charset="0"/>
                <a:cs typeface="Calibri" panose="020F0502020204030204" pitchFamily="34" charset="0"/>
              </a:rPr>
              <a:t>To make the most of this unit, it would be helpful if the children had had the opportunity to work with simple programmable toys to help develop directional language before engaging with this unit of work.</a:t>
            </a:r>
            <a:endParaRPr lang="en-GB" sz="1050" dirty="0">
              <a:effectLst/>
              <a:latin typeface="Nunito" panose="00000500000000000000" pitchFamily="2" charset="0"/>
              <a:ea typeface="MS Mincho" panose="02020609040205080304" pitchFamily="49" charset="-128"/>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2B01E05-DB08-4C28-BF09-AE681D68E868}" type="slidenum">
              <a:rPr lang="en-GB" smtClean="0"/>
              <a:t>1</a:t>
            </a:fld>
            <a:endParaRPr lang="en-GB"/>
          </a:p>
        </p:txBody>
      </p:sp>
    </p:spTree>
    <p:extLst>
      <p:ext uri="{BB962C8B-B14F-4D97-AF65-F5344CB8AC3E}">
        <p14:creationId xmlns:p14="http://schemas.microsoft.com/office/powerpoint/2010/main" val="1698924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Nunito" panose="00000500000000000000" pitchFamily="2" charset="0"/>
                <a:ea typeface="Times New Roman" panose="02020603050405020304" pitchFamily="18" charset="0"/>
                <a:cs typeface="Times New Roman" panose="02020603050405020304" pitchFamily="18" charset="0"/>
              </a:rPr>
              <a:t>Use </a:t>
            </a:r>
            <a:r>
              <a:rPr lang="en-GB" sz="1200" b="1" dirty="0">
                <a:effectLst/>
                <a:latin typeface="Nunito" panose="00000500000000000000" pitchFamily="2" charset="0"/>
                <a:ea typeface="Times New Roman" panose="02020603050405020304" pitchFamily="18" charset="0"/>
                <a:cs typeface="Times New Roman" panose="02020603050405020304" pitchFamily="18" charset="0"/>
              </a:rPr>
              <a:t>slide 10</a:t>
            </a:r>
            <a:r>
              <a:rPr lang="en-GB" sz="1200" dirty="0">
                <a:effectLst/>
                <a:latin typeface="Nunito" panose="00000500000000000000" pitchFamily="2" charset="0"/>
                <a:ea typeface="Times New Roman" panose="02020603050405020304" pitchFamily="18" charset="0"/>
                <a:cs typeface="Times New Roman" panose="02020603050405020304" pitchFamily="18" charset="0"/>
              </a:rPr>
              <a:t> to display extension tasks found on the </a:t>
            </a:r>
            <a:r>
              <a:rPr lang="en-GB" sz="1200" b="0" dirty="0">
                <a:effectLst/>
                <a:latin typeface="Nunito" panose="00000500000000000000" pitchFamily="2" charset="0"/>
                <a:ea typeface="Times New Roman" panose="02020603050405020304" pitchFamily="18" charset="0"/>
                <a:cs typeface="Times New Roman" panose="02020603050405020304" pitchFamily="18" charset="0"/>
              </a:rPr>
              <a:t>main unit page and linked in the lesson plan.</a:t>
            </a:r>
          </a:p>
          <a:p>
            <a:pPr>
              <a:lnSpc>
                <a:spcPct val="107000"/>
              </a:lnSpc>
              <a:spcAft>
                <a:spcPts val="600"/>
              </a:spcAft>
            </a:pPr>
            <a:r>
              <a:rPr lang="en-GB" sz="1800" dirty="0">
                <a:effectLst/>
                <a:latin typeface="Nunito" panose="00000500000000000000" pitchFamily="2" charset="0"/>
                <a:ea typeface="MS Mincho" panose="02020609040205080304" pitchFamily="49" charset="-128"/>
                <a:cs typeface="Calibri" panose="020F0502020204030204" pitchFamily="34" charset="0"/>
              </a:rPr>
              <a:t>Lesson 1 Level 1 uses the direction keys in Challenge 1. </a:t>
            </a:r>
            <a:endParaRPr lang="en-GB" sz="1800" dirty="0">
              <a:effectLst/>
              <a:latin typeface="Nunito" panose="00000500000000000000" pitchFamily="2" charset="0"/>
              <a:ea typeface="MS Mincho" panose="02020609040205080304" pitchFamily="49" charset="-128"/>
              <a:cs typeface="Times New Roman" panose="02020603050405020304" pitchFamily="18" charset="0"/>
            </a:endParaRPr>
          </a:p>
          <a:p>
            <a:pPr>
              <a:lnSpc>
                <a:spcPct val="107000"/>
              </a:lnSpc>
              <a:spcAft>
                <a:spcPts val="600"/>
              </a:spcAft>
            </a:pPr>
            <a:r>
              <a:rPr lang="en-GB" sz="1800" dirty="0">
                <a:effectLst/>
                <a:latin typeface="Nunito" panose="00000500000000000000" pitchFamily="2" charset="0"/>
                <a:ea typeface="MS Mincho" panose="02020609040205080304" pitchFamily="49" charset="-128"/>
                <a:cs typeface="Calibri" panose="020F0502020204030204" pitchFamily="34" charset="0"/>
              </a:rPr>
              <a:t>Lesson 1 Level 2 uses the direction keys and number pad in Challenge 2.</a:t>
            </a:r>
            <a:endParaRPr lang="en-GB" sz="1800" dirty="0">
              <a:effectLst/>
              <a:latin typeface="Nunito" panose="00000500000000000000" pitchFamily="2" charset="0"/>
              <a:ea typeface="MS Mincho" panose="02020609040205080304" pitchFamily="49"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endParaRPr lang="en-GB" dirty="0"/>
          </a:p>
        </p:txBody>
      </p:sp>
      <p:sp>
        <p:nvSpPr>
          <p:cNvPr id="4" name="Slide Number Placeholder 3"/>
          <p:cNvSpPr>
            <a:spLocks noGrp="1"/>
          </p:cNvSpPr>
          <p:nvPr>
            <p:ph type="sldNum" sz="quarter" idx="5"/>
          </p:nvPr>
        </p:nvSpPr>
        <p:spPr/>
        <p:txBody>
          <a:bodyPr/>
          <a:lstStyle/>
          <a:p>
            <a:fld id="{C2B01E05-DB08-4C28-BF09-AE681D68E868}" type="slidenum">
              <a:rPr lang="en-GB" smtClean="0"/>
              <a:t>10</a:t>
            </a:fld>
            <a:endParaRPr lang="en-GB"/>
          </a:p>
        </p:txBody>
      </p:sp>
    </p:spTree>
    <p:extLst>
      <p:ext uri="{BB962C8B-B14F-4D97-AF65-F5344CB8AC3E}">
        <p14:creationId xmlns:p14="http://schemas.microsoft.com/office/powerpoint/2010/main" val="3562677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Nunito" panose="00000500000000000000" pitchFamily="2" charset="0"/>
                <a:ea typeface="Times New Roman" panose="02020603050405020304" pitchFamily="18" charset="0"/>
                <a:cs typeface="Times New Roman" panose="02020603050405020304" pitchFamily="18" charset="0"/>
              </a:rPr>
              <a:t>Review the success criteria from </a:t>
            </a:r>
            <a:r>
              <a:rPr lang="en-GB" sz="1800" b="1" dirty="0">
                <a:effectLst/>
                <a:latin typeface="Nunito" panose="00000500000000000000" pitchFamily="2" charset="0"/>
                <a:ea typeface="Times New Roman" panose="02020603050405020304" pitchFamily="18" charset="0"/>
                <a:cs typeface="Times New Roman" panose="02020603050405020304" pitchFamily="18" charset="0"/>
              </a:rPr>
              <a:t>slide 3.</a:t>
            </a:r>
            <a:r>
              <a:rPr lang="en-GB" sz="1800" dirty="0">
                <a:effectLst/>
                <a:latin typeface="Nunito" panose="00000500000000000000" pitchFamily="2" charset="0"/>
                <a:ea typeface="Times New Roman" panose="02020603050405020304" pitchFamily="18" charset="0"/>
                <a:cs typeface="Times New Roman" panose="02020603050405020304" pitchFamily="18" charset="0"/>
              </a:rPr>
              <a:t> Children could rate how well they achieved this using a show of hands.</a:t>
            </a:r>
            <a:endParaRPr lang="en-GB" dirty="0"/>
          </a:p>
        </p:txBody>
      </p:sp>
      <p:sp>
        <p:nvSpPr>
          <p:cNvPr id="4" name="Slide Number Placeholder 3"/>
          <p:cNvSpPr>
            <a:spLocks noGrp="1"/>
          </p:cNvSpPr>
          <p:nvPr>
            <p:ph type="sldNum" sz="quarter" idx="5"/>
          </p:nvPr>
        </p:nvSpPr>
        <p:spPr/>
        <p:txBody>
          <a:bodyPr/>
          <a:lstStyle/>
          <a:p>
            <a:fld id="{C2B01E05-DB08-4C28-BF09-AE681D68E868}" type="slidenum">
              <a:rPr lang="en-GB" smtClean="0"/>
              <a:t>11</a:t>
            </a:fld>
            <a:endParaRPr lang="en-GB"/>
          </a:p>
        </p:txBody>
      </p:sp>
    </p:spTree>
    <p:extLst>
      <p:ext uri="{BB962C8B-B14F-4D97-AF65-F5344CB8AC3E}">
        <p14:creationId xmlns:p14="http://schemas.microsoft.com/office/powerpoint/2010/main" val="926397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Nunito" panose="00000500000000000000" pitchFamily="2" charset="0"/>
                <a:ea typeface="Times New Roman" panose="02020603050405020304" pitchFamily="18" charset="0"/>
                <a:cs typeface="Times New Roman" panose="02020603050405020304" pitchFamily="18" charset="0"/>
              </a:rPr>
              <a:t>Display </a:t>
            </a:r>
            <a:r>
              <a:rPr lang="en-GB" sz="1800" b="1" dirty="0">
                <a:effectLst/>
                <a:latin typeface="Nunito" panose="00000500000000000000" pitchFamily="2" charset="0"/>
                <a:ea typeface="Times New Roman" panose="02020603050405020304" pitchFamily="18" charset="0"/>
                <a:cs typeface="Times New Roman" panose="02020603050405020304" pitchFamily="18" charset="0"/>
              </a:rPr>
              <a:t>slide 2</a:t>
            </a:r>
            <a:r>
              <a:rPr lang="en-GB" sz="1800" dirty="0">
                <a:effectLst/>
                <a:latin typeface="Nunito" panose="00000500000000000000" pitchFamily="2" charset="0"/>
                <a:ea typeface="Times New Roman" panose="02020603050405020304" pitchFamily="18" charset="0"/>
                <a:cs typeface="Times New Roman" panose="02020603050405020304" pitchFamily="18" charset="0"/>
              </a:rPr>
              <a:t> and outline the lesson aims.</a:t>
            </a:r>
          </a:p>
          <a:p>
            <a:endParaRPr lang="en-GB" dirty="0"/>
          </a:p>
        </p:txBody>
      </p:sp>
      <p:sp>
        <p:nvSpPr>
          <p:cNvPr id="4" name="Slide Number Placeholder 3"/>
          <p:cNvSpPr>
            <a:spLocks noGrp="1"/>
          </p:cNvSpPr>
          <p:nvPr>
            <p:ph type="sldNum" sz="quarter" idx="5"/>
          </p:nvPr>
        </p:nvSpPr>
        <p:spPr/>
        <p:txBody>
          <a:bodyPr/>
          <a:lstStyle/>
          <a:p>
            <a:fld id="{C2B01E05-DB08-4C28-BF09-AE681D68E868}" type="slidenum">
              <a:rPr lang="en-GB" smtClean="0"/>
              <a:t>2</a:t>
            </a:fld>
            <a:endParaRPr lang="en-GB"/>
          </a:p>
        </p:txBody>
      </p:sp>
    </p:spTree>
    <p:extLst>
      <p:ext uri="{BB962C8B-B14F-4D97-AF65-F5344CB8AC3E}">
        <p14:creationId xmlns:p14="http://schemas.microsoft.com/office/powerpoint/2010/main" val="3706176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Nunito" panose="00000500000000000000" pitchFamily="2" charset="0"/>
                <a:ea typeface="Times New Roman" panose="02020603050405020304" pitchFamily="18" charset="0"/>
                <a:cs typeface="Times New Roman" panose="02020603050405020304" pitchFamily="18" charset="0"/>
              </a:rPr>
              <a:t>Display </a:t>
            </a:r>
            <a:r>
              <a:rPr lang="en-GB" sz="1800" b="1" dirty="0">
                <a:effectLst/>
                <a:latin typeface="Nunito" panose="00000500000000000000" pitchFamily="2" charset="0"/>
                <a:ea typeface="Times New Roman" panose="02020603050405020304" pitchFamily="18" charset="0"/>
                <a:cs typeface="Times New Roman" panose="02020603050405020304" pitchFamily="18" charset="0"/>
              </a:rPr>
              <a:t>slide 3</a:t>
            </a:r>
            <a:r>
              <a:rPr lang="en-GB" sz="1800" dirty="0">
                <a:effectLst/>
                <a:latin typeface="Nunito" panose="00000500000000000000" pitchFamily="2" charset="0"/>
                <a:ea typeface="Times New Roman" panose="02020603050405020304" pitchFamily="18" charset="0"/>
                <a:cs typeface="Times New Roman" panose="02020603050405020304" pitchFamily="18" charset="0"/>
              </a:rPr>
              <a:t> and outline the success criteria.</a:t>
            </a:r>
            <a:endParaRPr lang="en-GB" dirty="0"/>
          </a:p>
        </p:txBody>
      </p:sp>
      <p:sp>
        <p:nvSpPr>
          <p:cNvPr id="4" name="Slide Number Placeholder 3"/>
          <p:cNvSpPr>
            <a:spLocks noGrp="1"/>
          </p:cNvSpPr>
          <p:nvPr>
            <p:ph type="sldNum" sz="quarter" idx="5"/>
          </p:nvPr>
        </p:nvSpPr>
        <p:spPr/>
        <p:txBody>
          <a:bodyPr/>
          <a:lstStyle/>
          <a:p>
            <a:fld id="{C2B01E05-DB08-4C28-BF09-AE681D68E868}" type="slidenum">
              <a:rPr lang="en-GB" smtClean="0"/>
              <a:t>3</a:t>
            </a:fld>
            <a:endParaRPr lang="en-GB"/>
          </a:p>
        </p:txBody>
      </p:sp>
    </p:spTree>
    <p:extLst>
      <p:ext uri="{BB962C8B-B14F-4D97-AF65-F5344CB8AC3E}">
        <p14:creationId xmlns:p14="http://schemas.microsoft.com/office/powerpoint/2010/main" val="12300864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228600">
              <a:spcAft>
                <a:spcPts val="600"/>
              </a:spcAft>
            </a:pPr>
            <a:r>
              <a:rPr lang="en-GB" sz="1800" dirty="0">
                <a:effectLst/>
                <a:latin typeface="Nunito" panose="00000500000000000000" pitchFamily="2" charset="0"/>
                <a:ea typeface="MS Mincho" panose="02020609040205080304" pitchFamily="49" charset="-128"/>
                <a:cs typeface="Times New Roman" panose="02020603050405020304" pitchFamily="18" charset="0"/>
              </a:rPr>
              <a:t>Display </a:t>
            </a:r>
            <a:r>
              <a:rPr lang="en-GB" sz="1800" b="1" dirty="0">
                <a:effectLst/>
                <a:latin typeface="Nunito" panose="00000500000000000000" pitchFamily="2" charset="0"/>
                <a:ea typeface="MS Mincho" panose="02020609040205080304" pitchFamily="49" charset="-128"/>
                <a:cs typeface="Times New Roman" panose="02020603050405020304" pitchFamily="18" charset="0"/>
              </a:rPr>
              <a:t>slide 4</a:t>
            </a:r>
            <a:r>
              <a:rPr lang="en-GB" sz="1800" dirty="0">
                <a:effectLst/>
                <a:latin typeface="Nunito" panose="00000500000000000000" pitchFamily="2" charset="0"/>
                <a:ea typeface="MS Mincho" panose="02020609040205080304" pitchFamily="49" charset="-128"/>
                <a:cs typeface="Times New Roman" panose="02020603050405020304" pitchFamily="18" charset="0"/>
              </a:rPr>
              <a:t> and introduce the program 2Go from the tools section of Purple Mash.</a:t>
            </a:r>
            <a:endParaRPr lang="en-GB" dirty="0"/>
          </a:p>
        </p:txBody>
      </p:sp>
      <p:sp>
        <p:nvSpPr>
          <p:cNvPr id="4" name="Slide Number Placeholder 3"/>
          <p:cNvSpPr>
            <a:spLocks noGrp="1"/>
          </p:cNvSpPr>
          <p:nvPr>
            <p:ph type="sldNum" sz="quarter" idx="5"/>
          </p:nvPr>
        </p:nvSpPr>
        <p:spPr/>
        <p:txBody>
          <a:bodyPr/>
          <a:lstStyle/>
          <a:p>
            <a:fld id="{C2B01E05-DB08-4C28-BF09-AE681D68E868}" type="slidenum">
              <a:rPr lang="en-GB" smtClean="0"/>
              <a:t>4</a:t>
            </a:fld>
            <a:endParaRPr lang="en-GB"/>
          </a:p>
        </p:txBody>
      </p:sp>
    </p:spTree>
    <p:extLst>
      <p:ext uri="{BB962C8B-B14F-4D97-AF65-F5344CB8AC3E}">
        <p14:creationId xmlns:p14="http://schemas.microsoft.com/office/powerpoint/2010/main" val="32133800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800" dirty="0">
                <a:effectLst/>
                <a:latin typeface="Nunito" panose="00000500000000000000" pitchFamily="2" charset="0"/>
                <a:ea typeface="MS Mincho" panose="02020609040205080304" pitchFamily="49" charset="-128"/>
                <a:cs typeface="Times New Roman" panose="02020603050405020304" pitchFamily="18" charset="0"/>
              </a:rPr>
              <a:t>Use </a:t>
            </a:r>
            <a:r>
              <a:rPr lang="en-GB" sz="1800" b="1" dirty="0">
                <a:effectLst/>
                <a:latin typeface="Nunito" panose="00000500000000000000" pitchFamily="2" charset="0"/>
                <a:ea typeface="MS Mincho" panose="02020609040205080304" pitchFamily="49" charset="-128"/>
                <a:cs typeface="Times New Roman" panose="02020603050405020304" pitchFamily="18" charset="0"/>
              </a:rPr>
              <a:t>slide 5</a:t>
            </a:r>
            <a:r>
              <a:rPr lang="en-GB" sz="1800" dirty="0">
                <a:effectLst/>
                <a:latin typeface="Nunito" panose="00000500000000000000" pitchFamily="2" charset="0"/>
                <a:ea typeface="MS Mincho" panose="02020609040205080304" pitchFamily="49" charset="-128"/>
                <a:cs typeface="Times New Roman" panose="02020603050405020304" pitchFamily="18" charset="0"/>
              </a:rPr>
              <a:t> to show how to open challenge 1. </a:t>
            </a:r>
          </a:p>
          <a:p>
            <a:pPr>
              <a:spcAft>
                <a:spcPts val="600"/>
              </a:spcAft>
            </a:pPr>
            <a:r>
              <a:rPr lang="en-GB" sz="1800" dirty="0">
                <a:effectLst/>
                <a:latin typeface="Nunito" panose="00000500000000000000" pitchFamily="2" charset="0"/>
                <a:ea typeface="MS Mincho" panose="02020609040205080304" pitchFamily="49" charset="-128"/>
                <a:cs typeface="Times New Roman" panose="02020603050405020304" pitchFamily="18" charset="0"/>
              </a:rPr>
              <a:t>Demonstrate how to use the direction keys to move the fish around the screen.</a:t>
            </a:r>
          </a:p>
        </p:txBody>
      </p:sp>
      <p:sp>
        <p:nvSpPr>
          <p:cNvPr id="4" name="Slide Number Placeholder 3"/>
          <p:cNvSpPr>
            <a:spLocks noGrp="1"/>
          </p:cNvSpPr>
          <p:nvPr>
            <p:ph type="sldNum" sz="quarter" idx="5"/>
          </p:nvPr>
        </p:nvSpPr>
        <p:spPr/>
        <p:txBody>
          <a:bodyPr/>
          <a:lstStyle/>
          <a:p>
            <a:fld id="{C2B01E05-DB08-4C28-BF09-AE681D68E868}" type="slidenum">
              <a:rPr lang="en-GB" smtClean="0"/>
              <a:t>5</a:t>
            </a:fld>
            <a:endParaRPr lang="en-GB"/>
          </a:p>
        </p:txBody>
      </p:sp>
    </p:spTree>
    <p:extLst>
      <p:ext uri="{BB962C8B-B14F-4D97-AF65-F5344CB8AC3E}">
        <p14:creationId xmlns:p14="http://schemas.microsoft.com/office/powerpoint/2010/main" val="26555361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800" dirty="0">
                <a:effectLst/>
                <a:latin typeface="Nunito" panose="00000500000000000000" pitchFamily="2" charset="0"/>
                <a:ea typeface="MS Mincho" panose="02020609040205080304" pitchFamily="49" charset="-128"/>
                <a:cs typeface="Times New Roman" panose="02020603050405020304" pitchFamily="18" charset="0"/>
              </a:rPr>
              <a:t>Use </a:t>
            </a:r>
            <a:r>
              <a:rPr lang="en-GB" sz="1800" b="1" dirty="0">
                <a:effectLst/>
                <a:latin typeface="Nunito" panose="00000500000000000000" pitchFamily="2" charset="0"/>
                <a:ea typeface="MS Mincho" panose="02020609040205080304" pitchFamily="49" charset="-128"/>
                <a:cs typeface="Times New Roman" panose="02020603050405020304" pitchFamily="18" charset="0"/>
              </a:rPr>
              <a:t>slide 6</a:t>
            </a:r>
            <a:r>
              <a:rPr lang="en-GB" sz="1800" dirty="0">
                <a:effectLst/>
                <a:latin typeface="Nunito" panose="00000500000000000000" pitchFamily="2" charset="0"/>
                <a:ea typeface="MS Mincho" panose="02020609040205080304" pitchFamily="49" charset="-128"/>
                <a:cs typeface="Times New Roman" panose="02020603050405020304" pitchFamily="18" charset="0"/>
              </a:rPr>
              <a:t> to ensure children understand the program and use the suggested questions to ensure children understand what the challenge is asking them to do.</a:t>
            </a:r>
          </a:p>
          <a:p>
            <a:r>
              <a:rPr lang="en-GB" sz="1800" dirty="0">
                <a:effectLst/>
                <a:latin typeface="Nunito" panose="00000500000000000000" pitchFamily="2" charset="0"/>
                <a:ea typeface="MS Mincho" panose="02020609040205080304" pitchFamily="49" charset="-128"/>
                <a:cs typeface="Times New Roman" panose="02020603050405020304" pitchFamily="18" charset="0"/>
              </a:rPr>
              <a:t>When confident, allow them to have a go on their devices.</a:t>
            </a:r>
          </a:p>
        </p:txBody>
      </p:sp>
      <p:sp>
        <p:nvSpPr>
          <p:cNvPr id="4" name="Slide Number Placeholder 3"/>
          <p:cNvSpPr>
            <a:spLocks noGrp="1"/>
          </p:cNvSpPr>
          <p:nvPr>
            <p:ph type="sldNum" sz="quarter" idx="5"/>
          </p:nvPr>
        </p:nvSpPr>
        <p:spPr/>
        <p:txBody>
          <a:bodyPr/>
          <a:lstStyle/>
          <a:p>
            <a:fld id="{C2B01E05-DB08-4C28-BF09-AE681D68E868}" type="slidenum">
              <a:rPr lang="en-GB" smtClean="0"/>
              <a:t>6</a:t>
            </a:fld>
            <a:endParaRPr lang="en-GB"/>
          </a:p>
        </p:txBody>
      </p:sp>
    </p:spTree>
    <p:extLst>
      <p:ext uri="{BB962C8B-B14F-4D97-AF65-F5344CB8AC3E}">
        <p14:creationId xmlns:p14="http://schemas.microsoft.com/office/powerpoint/2010/main" val="238014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sz="1800" dirty="0">
                <a:effectLst/>
                <a:latin typeface="Nunito" panose="00000500000000000000" pitchFamily="2" charset="0"/>
                <a:ea typeface="MS Mincho" panose="02020609040205080304" pitchFamily="49" charset="-128"/>
                <a:cs typeface="Times New Roman" panose="02020603050405020304" pitchFamily="18" charset="0"/>
              </a:rPr>
              <a:t>Use </a:t>
            </a:r>
            <a:r>
              <a:rPr lang="en-GB" sz="1800" b="1" dirty="0">
                <a:effectLst/>
                <a:latin typeface="Nunito" panose="00000500000000000000" pitchFamily="2" charset="0"/>
                <a:ea typeface="MS Mincho" panose="02020609040205080304" pitchFamily="49" charset="-128"/>
                <a:cs typeface="Times New Roman" panose="02020603050405020304" pitchFamily="18" charset="0"/>
              </a:rPr>
              <a:t>slide 7</a:t>
            </a:r>
            <a:r>
              <a:rPr lang="en-GB" sz="1800" dirty="0">
                <a:effectLst/>
                <a:latin typeface="Nunito" panose="00000500000000000000" pitchFamily="2" charset="0"/>
                <a:ea typeface="MS Mincho" panose="02020609040205080304" pitchFamily="49" charset="-128"/>
                <a:cs typeface="Times New Roman" panose="02020603050405020304" pitchFamily="18" charset="0"/>
              </a:rPr>
              <a:t> to introduce challenge 2. (Click on the ‘New Page’ icon to go back to all the challenges and select Challenge 2.)</a:t>
            </a:r>
          </a:p>
          <a:p>
            <a:pPr>
              <a:spcAft>
                <a:spcPts val="600"/>
              </a:spcAft>
            </a:pPr>
            <a:r>
              <a:rPr lang="en-GB" sz="1800" dirty="0">
                <a:effectLst/>
                <a:latin typeface="Nunito" panose="00000500000000000000" pitchFamily="2" charset="0"/>
                <a:ea typeface="Times New Roman" panose="02020603050405020304" pitchFamily="18" charset="0"/>
                <a:cs typeface="Times New Roman" panose="02020603050405020304" pitchFamily="18" charset="0"/>
              </a:rPr>
              <a:t>Discuss the questions first then click to reveal answers.</a:t>
            </a:r>
          </a:p>
        </p:txBody>
      </p:sp>
      <p:sp>
        <p:nvSpPr>
          <p:cNvPr id="4" name="Slide Number Placeholder 3"/>
          <p:cNvSpPr>
            <a:spLocks noGrp="1"/>
          </p:cNvSpPr>
          <p:nvPr>
            <p:ph type="sldNum" sz="quarter" idx="5"/>
          </p:nvPr>
        </p:nvSpPr>
        <p:spPr/>
        <p:txBody>
          <a:bodyPr/>
          <a:lstStyle/>
          <a:p>
            <a:fld id="{C2B01E05-DB08-4C28-BF09-AE681D68E868}" type="slidenum">
              <a:rPr lang="en-GB" smtClean="0"/>
              <a:t>7</a:t>
            </a:fld>
            <a:endParaRPr lang="en-GB"/>
          </a:p>
        </p:txBody>
      </p:sp>
    </p:spTree>
    <p:extLst>
      <p:ext uri="{BB962C8B-B14F-4D97-AF65-F5344CB8AC3E}">
        <p14:creationId xmlns:p14="http://schemas.microsoft.com/office/powerpoint/2010/main" val="646326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800" dirty="0">
                <a:effectLst/>
                <a:latin typeface="Nunito" panose="00000500000000000000" pitchFamily="2" charset="0"/>
                <a:ea typeface="MS Mincho" panose="02020609040205080304" pitchFamily="49" charset="-128"/>
                <a:cs typeface="Times New Roman" panose="02020603050405020304" pitchFamily="18" charset="0"/>
              </a:rPr>
              <a:t>Use </a:t>
            </a:r>
            <a:r>
              <a:rPr lang="en-GB" sz="1800" b="1" dirty="0">
                <a:effectLst/>
                <a:latin typeface="Nunito" panose="00000500000000000000" pitchFamily="2" charset="0"/>
                <a:ea typeface="MS Mincho" panose="02020609040205080304" pitchFamily="49" charset="-128"/>
                <a:cs typeface="Times New Roman" panose="02020603050405020304" pitchFamily="18" charset="0"/>
              </a:rPr>
              <a:t>slide 8</a:t>
            </a:r>
            <a:r>
              <a:rPr lang="en-GB" sz="1800" dirty="0">
                <a:effectLst/>
                <a:latin typeface="Nunito" panose="00000500000000000000" pitchFamily="2" charset="0"/>
                <a:ea typeface="MS Mincho" panose="02020609040205080304" pitchFamily="49" charset="-128"/>
                <a:cs typeface="Times New Roman" panose="02020603050405020304" pitchFamily="18" charset="0"/>
              </a:rPr>
              <a:t> to ensure children understand the program and use the suggested questions to ensure children understand what the challenge is asking them to do.</a:t>
            </a:r>
          </a:p>
          <a:p>
            <a:r>
              <a:rPr lang="en-GB" sz="1800" dirty="0">
                <a:effectLst/>
                <a:latin typeface="Nunito" panose="00000500000000000000" pitchFamily="2" charset="0"/>
                <a:ea typeface="MS Mincho" panose="02020609040205080304" pitchFamily="49" charset="-128"/>
                <a:cs typeface="Times New Roman" panose="02020603050405020304" pitchFamily="18" charset="0"/>
              </a:rPr>
              <a:t>When confident, allow them to have a go on their devices.</a:t>
            </a:r>
          </a:p>
        </p:txBody>
      </p:sp>
      <p:sp>
        <p:nvSpPr>
          <p:cNvPr id="4" name="Slide Number Placeholder 3"/>
          <p:cNvSpPr>
            <a:spLocks noGrp="1"/>
          </p:cNvSpPr>
          <p:nvPr>
            <p:ph type="sldNum" sz="quarter" idx="5"/>
          </p:nvPr>
        </p:nvSpPr>
        <p:spPr/>
        <p:txBody>
          <a:bodyPr/>
          <a:lstStyle/>
          <a:p>
            <a:fld id="{C2B01E05-DB08-4C28-BF09-AE681D68E868}" type="slidenum">
              <a:rPr lang="en-GB" smtClean="0"/>
              <a:t>8</a:t>
            </a:fld>
            <a:endParaRPr lang="en-GB"/>
          </a:p>
        </p:txBody>
      </p:sp>
    </p:spTree>
    <p:extLst>
      <p:ext uri="{BB962C8B-B14F-4D97-AF65-F5344CB8AC3E}">
        <p14:creationId xmlns:p14="http://schemas.microsoft.com/office/powerpoint/2010/main" val="37970528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800" dirty="0">
                <a:effectLst/>
                <a:latin typeface="Nunito" panose="00000500000000000000" pitchFamily="2" charset="0"/>
                <a:ea typeface="MS Mincho" panose="02020609040205080304" pitchFamily="49" charset="-128"/>
                <a:cs typeface="Times New Roman" panose="02020603050405020304" pitchFamily="18" charset="0"/>
              </a:rPr>
              <a:t>Use </a:t>
            </a:r>
            <a:r>
              <a:rPr lang="en-GB" sz="1800" b="1" dirty="0">
                <a:effectLst/>
                <a:latin typeface="Nunito" panose="00000500000000000000" pitchFamily="2" charset="0"/>
                <a:ea typeface="MS Mincho" panose="02020609040205080304" pitchFamily="49" charset="-128"/>
                <a:cs typeface="Times New Roman" panose="02020603050405020304" pitchFamily="18" charset="0"/>
              </a:rPr>
              <a:t>slide 9</a:t>
            </a:r>
            <a:r>
              <a:rPr lang="en-GB" sz="1800" dirty="0">
                <a:effectLst/>
                <a:latin typeface="Nunito" panose="00000500000000000000" pitchFamily="2" charset="0"/>
                <a:ea typeface="MS Mincho" panose="02020609040205080304" pitchFamily="49" charset="-128"/>
                <a:cs typeface="Times New Roman" panose="02020603050405020304" pitchFamily="18" charset="0"/>
              </a:rPr>
              <a:t> to suggest other things the children can try after they have reached the bank and hospital.</a:t>
            </a:r>
          </a:p>
          <a:p>
            <a:pPr>
              <a:spcAft>
                <a:spcPts val="600"/>
              </a:spcAft>
            </a:pPr>
            <a:r>
              <a:rPr lang="en-GB" sz="1800" dirty="0">
                <a:effectLst/>
                <a:latin typeface="Nunito" panose="00000500000000000000" pitchFamily="2" charset="0"/>
                <a:ea typeface="MS Mincho" panose="02020609040205080304" pitchFamily="49" charset="-128"/>
                <a:cs typeface="Times New Roman" panose="02020603050405020304" pitchFamily="18" charset="0"/>
              </a:rPr>
              <a:t>Children can explore another scene by clicking new, then using the white arrow keys to scroll through different backgrounds.</a:t>
            </a:r>
          </a:p>
        </p:txBody>
      </p:sp>
      <p:sp>
        <p:nvSpPr>
          <p:cNvPr id="4" name="Slide Number Placeholder 3"/>
          <p:cNvSpPr>
            <a:spLocks noGrp="1"/>
          </p:cNvSpPr>
          <p:nvPr>
            <p:ph type="sldNum" sz="quarter" idx="5"/>
          </p:nvPr>
        </p:nvSpPr>
        <p:spPr/>
        <p:txBody>
          <a:bodyPr/>
          <a:lstStyle/>
          <a:p>
            <a:fld id="{C2B01E05-DB08-4C28-BF09-AE681D68E868}" type="slidenum">
              <a:rPr lang="en-GB" smtClean="0"/>
              <a:t>9</a:t>
            </a:fld>
            <a:endParaRPr lang="en-GB"/>
          </a:p>
        </p:txBody>
      </p:sp>
    </p:spTree>
    <p:extLst>
      <p:ext uri="{BB962C8B-B14F-4D97-AF65-F5344CB8AC3E}">
        <p14:creationId xmlns:p14="http://schemas.microsoft.com/office/powerpoint/2010/main" val="1049412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1B8E6-B67F-4EFC-A3C5-BB02E4A19E8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167F624-9536-4526-9E46-37E06E01784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202BD8F-EDA7-496C-B236-D04EDCBB02CE}"/>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5" name="Footer Placeholder 4">
            <a:extLst>
              <a:ext uri="{FF2B5EF4-FFF2-40B4-BE49-F238E27FC236}">
                <a16:creationId xmlns:a16="http://schemas.microsoft.com/office/drawing/2014/main" id="{98F9F552-89BE-4385-89F3-4A10B31A81D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E6C419C-1437-416B-B183-F95FE8249255}"/>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3264112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151B7-D811-436B-B8DB-76A544672E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1E7092C-344B-46D5-A695-1888A051080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2D6D33C-E464-4081-872C-4CF14F829C4C}"/>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5" name="Footer Placeholder 4">
            <a:extLst>
              <a:ext uri="{FF2B5EF4-FFF2-40B4-BE49-F238E27FC236}">
                <a16:creationId xmlns:a16="http://schemas.microsoft.com/office/drawing/2014/main" id="{438ADA7F-52DE-4EC3-B3AC-E02BC215439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76A36AD-A2E2-4368-98DD-EA5DB3EB8B85}"/>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1097863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400188-0615-4E20-90EC-D6F183B4A9F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3761763-A88B-4B2A-8862-913DEC71EDC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F7388EF-317A-4E5A-B3F2-DB9DEF896010}"/>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5" name="Footer Placeholder 4">
            <a:extLst>
              <a:ext uri="{FF2B5EF4-FFF2-40B4-BE49-F238E27FC236}">
                <a16:creationId xmlns:a16="http://schemas.microsoft.com/office/drawing/2014/main" id="{48C73E8D-B974-478A-B2DA-CB0AE6247D2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54B5FEC-46C9-450D-9ED0-4BC60A45B12B}"/>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1903117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EB2E6-54A0-41A0-9FFA-BCFD7D83FA5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5534515-4003-4C9C-B272-92D06A1C9F6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8FE4B43-C9CE-4363-A03B-DD198B2E4787}"/>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5" name="Footer Placeholder 4">
            <a:extLst>
              <a:ext uri="{FF2B5EF4-FFF2-40B4-BE49-F238E27FC236}">
                <a16:creationId xmlns:a16="http://schemas.microsoft.com/office/drawing/2014/main" id="{3282FE96-ECE6-4FEF-A9BD-1619B24580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91E6717-EAE9-4E4F-BC85-DF7780822BD2}"/>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3371757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76E90-7C2C-43CA-A788-F2B752EBA51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D134339-8064-4F5F-9CB2-3F4BE477D3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07920B-999D-4572-8323-F9A04F6813E3}"/>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5" name="Footer Placeholder 4">
            <a:extLst>
              <a:ext uri="{FF2B5EF4-FFF2-40B4-BE49-F238E27FC236}">
                <a16:creationId xmlns:a16="http://schemas.microsoft.com/office/drawing/2014/main" id="{9972D174-D636-44FA-B4AF-667C720CCC1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E20B7EE-44C7-4198-B5E7-45B500345234}"/>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590155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C82D07-D4D3-48D6-8075-57FF230D277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A3477DB-9DBB-4002-8A41-10B1D73CA8D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D0CDEB4-A4A1-458E-993D-14049DBBE89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5296A3BF-7304-43E5-9A78-DE00AC204982}"/>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6" name="Footer Placeholder 5">
            <a:extLst>
              <a:ext uri="{FF2B5EF4-FFF2-40B4-BE49-F238E27FC236}">
                <a16:creationId xmlns:a16="http://schemas.microsoft.com/office/drawing/2014/main" id="{3CA0AE6E-65F4-4730-9747-DB4A1FBA554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C12588D-2020-40C3-B11E-C4EA66082783}"/>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6748699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ECE40-354B-4AEF-BA97-D744D98C840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E697CF7-DACC-4EEC-8643-6F5F152405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886E172-B8C3-48EF-B158-F678A23D805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F7F2A59-1AF8-4BB8-917F-930E9186FD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0CB6DBE-8825-48A9-B400-3DAF15B9E98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E506FE4-3CA2-4FDC-BB9E-A9058F1A0872}"/>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8" name="Footer Placeholder 7">
            <a:extLst>
              <a:ext uri="{FF2B5EF4-FFF2-40B4-BE49-F238E27FC236}">
                <a16:creationId xmlns:a16="http://schemas.microsoft.com/office/drawing/2014/main" id="{A02A6F0B-82FD-4D2C-AE4E-C088260112A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842CE329-0C7E-4E6B-B603-4600371FB248}"/>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3046117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985680-2A71-4EDC-8498-C20FE5A9D79A}"/>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62F8526-1331-4487-8FDD-F5CD36C93DF7}"/>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4" name="Footer Placeholder 3">
            <a:extLst>
              <a:ext uri="{FF2B5EF4-FFF2-40B4-BE49-F238E27FC236}">
                <a16:creationId xmlns:a16="http://schemas.microsoft.com/office/drawing/2014/main" id="{AC4D25FC-63E1-4813-8392-917D61432C6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A715D6D-CD8D-471E-AEF3-56FBF7F46089}"/>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818143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DD0135-9252-4C24-B5A1-57003563467F}"/>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3" name="Footer Placeholder 2">
            <a:extLst>
              <a:ext uri="{FF2B5EF4-FFF2-40B4-BE49-F238E27FC236}">
                <a16:creationId xmlns:a16="http://schemas.microsoft.com/office/drawing/2014/main" id="{E12CE995-676C-4F46-A7CC-3E65C4B3BEB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A4D387B-18E9-4232-94ED-A30DA4D0DB12}"/>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28018831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D261B-419C-4345-898B-512B4DED3AF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3149CEA-A93C-4B0B-820C-091E069116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BA125EC-49D4-4D9A-A0CD-C13B95E9F2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F54DE6D-A481-40F4-8C4C-C8169ED491A3}"/>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6" name="Footer Placeholder 5">
            <a:extLst>
              <a:ext uri="{FF2B5EF4-FFF2-40B4-BE49-F238E27FC236}">
                <a16:creationId xmlns:a16="http://schemas.microsoft.com/office/drawing/2014/main" id="{2CEA2C54-F8C1-4587-9343-AF7D514C4C8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44DC779-21DB-436B-9927-7B4FDF3D4BA7}"/>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9254312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233CD-D346-4AE1-BD4F-3DC39A91B5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84486D8-4C82-428D-8755-3E9C83101D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A07F9A21-9D2B-43A0-9E84-BB3AE1CE68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2EAD74-D833-41FD-B752-F6E5F9E2B811}"/>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6" name="Footer Placeholder 5">
            <a:extLst>
              <a:ext uri="{FF2B5EF4-FFF2-40B4-BE49-F238E27FC236}">
                <a16:creationId xmlns:a16="http://schemas.microsoft.com/office/drawing/2014/main" id="{52701212-DFDC-4063-A7BD-A05D2868AA9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94C2A23-05F0-45FA-B92F-33712009DC73}"/>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3206316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684367-756C-45B9-BB01-10E0FDF1D1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B8EE170-561C-4181-9BD1-FC93F589C8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590084-6C5C-4E6F-AE78-5FD4DE8917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31CAF9-9019-4E72-9BCD-FE2770F43938}" type="datetimeFigureOut">
              <a:rPr lang="en-GB" smtClean="0"/>
              <a:t>03/06/2021</a:t>
            </a:fld>
            <a:endParaRPr lang="en-GB"/>
          </a:p>
        </p:txBody>
      </p:sp>
      <p:sp>
        <p:nvSpPr>
          <p:cNvPr id="5" name="Footer Placeholder 4">
            <a:extLst>
              <a:ext uri="{FF2B5EF4-FFF2-40B4-BE49-F238E27FC236}">
                <a16:creationId xmlns:a16="http://schemas.microsoft.com/office/drawing/2014/main" id="{1F8A0EA2-8755-4225-80E5-109EA9D625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50F7392-578D-49DE-AEF7-07C4B06F31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40191A-A524-4ACF-BFDF-A0B774A1BD1C}" type="slidenum">
              <a:rPr lang="en-GB" smtClean="0"/>
              <a:t>‹#›</a:t>
            </a:fld>
            <a:endParaRPr lang="en-GB"/>
          </a:p>
        </p:txBody>
      </p:sp>
    </p:spTree>
    <p:extLst>
      <p:ext uri="{BB962C8B-B14F-4D97-AF65-F5344CB8AC3E}">
        <p14:creationId xmlns:p14="http://schemas.microsoft.com/office/powerpoint/2010/main" val="423233289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s://www.purplemash.com/#app/purplemash/sow_2Go_Lesson1_Level2" TargetMode="External"/><Relationship Id="rId5" Type="http://schemas.openxmlformats.org/officeDocument/2006/relationships/hyperlink" Target="https://www.purplemash.com/#app/purplemash/sow_2Go_Lesson1_Level1" TargetMode="Externa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hyperlink" Target="https://www.purplemash.com/app/tools/2go"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hyperlink" Target="https://www.purplemash.com/app/tools/2go"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hyperlink" Target="https://www.purplemash.com/app/tools/2go"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40B9415-FB6B-4306-A8CF-3833B05C74F0}"/>
              </a:ext>
            </a:extLst>
          </p:cNvPr>
          <p:cNvSpPr/>
          <p:nvPr/>
        </p:nvSpPr>
        <p:spPr>
          <a:xfrm>
            <a:off x="4322174" y="0"/>
            <a:ext cx="7869826" cy="6857999"/>
          </a:xfrm>
          <a:prstGeom prst="rect">
            <a:avLst/>
          </a:prstGeom>
          <a:solidFill>
            <a:srgbClr val="8E24A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pic>
        <p:nvPicPr>
          <p:cNvPr id="5" name="Graphic 63">
            <a:extLst>
              <a:ext uri="{FF2B5EF4-FFF2-40B4-BE49-F238E27FC236}">
                <a16:creationId xmlns:a16="http://schemas.microsoft.com/office/drawing/2014/main" id="{9BC05247-EC89-4E18-AAC7-769930391EF6}"/>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524"/>
            <a:ext cx="4505325" cy="6867524"/>
          </a:xfrm>
          <a:prstGeom prst="rect">
            <a:avLst/>
          </a:prstGeom>
        </p:spPr>
      </p:pic>
      <p:sp>
        <p:nvSpPr>
          <p:cNvPr id="2" name="Title 1">
            <a:extLst>
              <a:ext uri="{FF2B5EF4-FFF2-40B4-BE49-F238E27FC236}">
                <a16:creationId xmlns:a16="http://schemas.microsoft.com/office/drawing/2014/main" id="{E20E66B1-EE11-46E8-9D2F-388E12025E3A}"/>
              </a:ext>
            </a:extLst>
          </p:cNvPr>
          <p:cNvSpPr>
            <a:spLocks noGrp="1"/>
          </p:cNvSpPr>
          <p:nvPr>
            <p:ph type="ctrTitle"/>
          </p:nvPr>
        </p:nvSpPr>
        <p:spPr/>
        <p:txBody>
          <a:bodyPr>
            <a:normAutofit/>
          </a:bodyPr>
          <a:lstStyle/>
          <a:p>
            <a:r>
              <a:rPr lang="en-GB" dirty="0">
                <a:solidFill>
                  <a:schemeClr val="bg1"/>
                </a:solidFill>
                <a:latin typeface="Palanquin Dark SemiBold" panose="020B0704020203020204" pitchFamily="34" charset="0"/>
                <a:cs typeface="Palanquin Dark SemiBold" panose="020B0704020203020204" pitchFamily="34" charset="0"/>
              </a:rPr>
              <a:t>Lesson 1:</a:t>
            </a:r>
            <a:endParaRPr lang="en-GB" sz="4000" dirty="0">
              <a:solidFill>
                <a:schemeClr val="bg1"/>
              </a:solidFill>
              <a:latin typeface="Palanquin Dark SemiBold" panose="020B0704020203020204" pitchFamily="34" charset="0"/>
              <a:cs typeface="Palanquin Dark SemiBold" panose="020B0704020203020204" pitchFamily="34" charset="0"/>
            </a:endParaRPr>
          </a:p>
        </p:txBody>
      </p:sp>
      <p:sp>
        <p:nvSpPr>
          <p:cNvPr id="3" name="Subtitle 2">
            <a:extLst>
              <a:ext uri="{FF2B5EF4-FFF2-40B4-BE49-F238E27FC236}">
                <a16:creationId xmlns:a16="http://schemas.microsoft.com/office/drawing/2014/main" id="{387BD2A7-BC2A-4300-AFBB-8B3304D19C99}"/>
              </a:ext>
            </a:extLst>
          </p:cNvPr>
          <p:cNvSpPr>
            <a:spLocks noGrp="1"/>
          </p:cNvSpPr>
          <p:nvPr>
            <p:ph type="subTitle" idx="1"/>
          </p:nvPr>
        </p:nvSpPr>
        <p:spPr/>
        <p:txBody>
          <a:bodyPr>
            <a:normAutofit/>
          </a:bodyPr>
          <a:lstStyle/>
          <a:p>
            <a:r>
              <a:rPr lang="en-GB" sz="4000" dirty="0">
                <a:solidFill>
                  <a:schemeClr val="bg1"/>
                </a:solidFill>
                <a:latin typeface="Palanquin Dark SemiBold" panose="020B0704020203020204" pitchFamily="34" charset="0"/>
                <a:cs typeface="Palanquin Dark SemiBold" panose="020B0704020203020204" pitchFamily="34" charset="0"/>
              </a:rPr>
              <a:t>Challenges 1 and 2</a:t>
            </a:r>
            <a:endParaRPr lang="en-GB" sz="4000" dirty="0">
              <a:solidFill>
                <a:schemeClr val="bg1"/>
              </a:solidFill>
            </a:endParaRPr>
          </a:p>
        </p:txBody>
      </p:sp>
      <p:sp>
        <p:nvSpPr>
          <p:cNvPr id="4" name="TextBox 3">
            <a:extLst>
              <a:ext uri="{FF2B5EF4-FFF2-40B4-BE49-F238E27FC236}">
                <a16:creationId xmlns:a16="http://schemas.microsoft.com/office/drawing/2014/main" id="{77616F28-871B-42AE-8B42-15273F2FB254}"/>
              </a:ext>
            </a:extLst>
          </p:cNvPr>
          <p:cNvSpPr txBox="1"/>
          <p:nvPr/>
        </p:nvSpPr>
        <p:spPr>
          <a:xfrm>
            <a:off x="7869827" y="414477"/>
            <a:ext cx="3305713" cy="707886"/>
          </a:xfrm>
          <a:prstGeom prst="rect">
            <a:avLst/>
          </a:prstGeom>
          <a:noFill/>
        </p:spPr>
        <p:txBody>
          <a:bodyPr wrap="none" rtlCol="0">
            <a:spAutoFit/>
          </a:bodyPr>
          <a:lstStyle/>
          <a:p>
            <a:r>
              <a:rPr lang="en-GB" sz="2000" dirty="0">
                <a:solidFill>
                  <a:schemeClr val="bg1"/>
                </a:solidFill>
                <a:latin typeface="Palanquin Dark SemiBold" panose="020B0704020203020204" pitchFamily="34" charset="0"/>
                <a:cs typeface="Palanquin Dark SemiBold" panose="020B0704020203020204" pitchFamily="34" charset="0"/>
              </a:rPr>
              <a:t>DigiTech Scheme of Work</a:t>
            </a:r>
            <a:br>
              <a:rPr lang="en-GB" sz="2000" dirty="0">
                <a:solidFill>
                  <a:schemeClr val="bg1"/>
                </a:solidFill>
                <a:latin typeface="Palanquin Dark SemiBold" panose="020B0704020203020204" pitchFamily="34" charset="0"/>
                <a:cs typeface="Palanquin Dark SemiBold" panose="020B0704020203020204" pitchFamily="34" charset="0"/>
              </a:rPr>
            </a:br>
            <a:r>
              <a:rPr lang="en-GB" sz="2000" dirty="0">
                <a:solidFill>
                  <a:schemeClr val="bg1"/>
                </a:solidFill>
                <a:latin typeface="Palanquin Dark SemiBold" panose="020B0704020203020204" pitchFamily="34" charset="0"/>
                <a:cs typeface="Palanquin Dark SemiBold" panose="020B0704020203020204" pitchFamily="34" charset="0"/>
              </a:rPr>
              <a:t>Unit 1.5 – Maze Explorers</a:t>
            </a:r>
          </a:p>
        </p:txBody>
      </p:sp>
    </p:spTree>
    <p:extLst>
      <p:ext uri="{BB962C8B-B14F-4D97-AF65-F5344CB8AC3E}">
        <p14:creationId xmlns:p14="http://schemas.microsoft.com/office/powerpoint/2010/main" val="868589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B04E1-0535-4D08-97CE-B5DBA22C90C9}"/>
              </a:ext>
            </a:extLst>
          </p:cNvPr>
          <p:cNvSpPr>
            <a:spLocks noGrp="1"/>
          </p:cNvSpPr>
          <p:nvPr>
            <p:ph type="title"/>
          </p:nvPr>
        </p:nvSpPr>
        <p:spPr>
          <a:xfrm>
            <a:off x="497958" y="388277"/>
            <a:ext cx="10515600" cy="1325563"/>
          </a:xfrm>
        </p:spPr>
        <p:txBody>
          <a:bodyPr>
            <a:normAutofit/>
          </a:bodyPr>
          <a:lstStyle/>
          <a:p>
            <a:r>
              <a:rPr lang="en-GB"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Activity 3: Extension</a:t>
            </a:r>
            <a:endParaRPr lang="en-GB" dirty="0">
              <a:latin typeface="Palanquin Dark SemiBold" panose="020B0704020203020204" pitchFamily="34" charset="0"/>
              <a:cs typeface="Palanquin Dark SemiBold" panose="020B0704020203020204" pitchFamily="34" charset="0"/>
            </a:endParaRPr>
          </a:p>
        </p:txBody>
      </p:sp>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r>
              <a:rPr lang="en-US" sz="1050" b="1" dirty="0">
                <a:effectLst/>
                <a:latin typeface="Palanquin" panose="020B0004020203020204" pitchFamily="34" charset="0"/>
                <a:ea typeface="Calibri" panose="020F0502020204030204" pitchFamily="34" charset="0"/>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353800" y="365125"/>
            <a:ext cx="690154" cy="253916"/>
          </a:xfrm>
          <a:prstGeom prst="rect">
            <a:avLst/>
          </a:prstGeom>
          <a:noFill/>
        </p:spPr>
        <p:txBody>
          <a:bodyPr wrap="square" rtlCol="0">
            <a:spAutoFit/>
          </a:bodyPr>
          <a:lstStyle/>
          <a:p>
            <a:r>
              <a:rPr lang="en-US" sz="1050" dirty="0">
                <a:effectLst/>
                <a:latin typeface="Palanquin" panose="020B0004020203020204" pitchFamily="34" charset="0"/>
                <a:ea typeface="Calibri" panose="020F0502020204030204" pitchFamily="34" charset="0"/>
              </a:rPr>
              <a:t>Slide 10</a:t>
            </a:r>
            <a:endParaRPr lang="en-GB" sz="1050" dirty="0"/>
          </a:p>
        </p:txBody>
      </p:sp>
      <p:sp>
        <p:nvSpPr>
          <p:cNvPr id="9" name="TextBox 8">
            <a:extLst>
              <a:ext uri="{FF2B5EF4-FFF2-40B4-BE49-F238E27FC236}">
                <a16:creationId xmlns:a16="http://schemas.microsoft.com/office/drawing/2014/main" id="{A8DE2FDD-70DC-4146-BAC1-9B384C40B5ED}"/>
              </a:ext>
            </a:extLst>
          </p:cNvPr>
          <p:cNvSpPr txBox="1"/>
          <p:nvPr/>
        </p:nvSpPr>
        <p:spPr>
          <a:xfrm>
            <a:off x="220626" y="1913861"/>
            <a:ext cx="6307765" cy="3019646"/>
          </a:xfrm>
          <a:prstGeom prst="rect">
            <a:avLst/>
          </a:prstGeom>
          <a:noFill/>
        </p:spPr>
        <p:txBody>
          <a:bodyPr wrap="square" rtlCol="0">
            <a:spAutoFit/>
          </a:bodyPr>
          <a:lstStyle/>
          <a:p>
            <a:pPr>
              <a:spcAft>
                <a:spcPts val="600"/>
              </a:spcAft>
              <a:buBlip>
                <a:blip r:embed="rId4"/>
              </a:buBlip>
            </a:pPr>
            <a:r>
              <a:rPr lang="en-GB" dirty="0">
                <a:latin typeface="Nunito" panose="00000500000000000000" pitchFamily="2" charset="0"/>
                <a:ea typeface="Times New Roman" panose="02020603050405020304" pitchFamily="18" charset="0"/>
                <a:cs typeface="Arial" panose="020B0604020202020204" pitchFamily="34" charset="0"/>
              </a:rPr>
              <a:t>  </a:t>
            </a:r>
            <a:r>
              <a:rPr lang="en-GB" dirty="0">
                <a:latin typeface="Nunito" panose="00000500000000000000" pitchFamily="2" charset="0"/>
                <a:ea typeface="Times New Roman" panose="02020603050405020304" pitchFamily="18" charset="0"/>
                <a:cs typeface="Arial" panose="020B0604020202020204" pitchFamily="34" charset="0"/>
                <a:hlinkClick r:id="rId5"/>
              </a:rPr>
              <a:t>Extension Activity 1 – Lesson 1 Level 1</a:t>
            </a:r>
            <a:endParaRPr lang="en-GB" dirty="0">
              <a:latin typeface="Nunito" panose="00000500000000000000" pitchFamily="2" charset="0"/>
              <a:ea typeface="Times New Roman" panose="02020603050405020304" pitchFamily="18" charset="0"/>
              <a:cs typeface="Arial" panose="020B0604020202020204" pitchFamily="34" charset="0"/>
            </a:endParaRPr>
          </a:p>
          <a:p>
            <a:pPr>
              <a:spcAft>
                <a:spcPts val="600"/>
              </a:spcAft>
            </a:pPr>
            <a:r>
              <a:rPr lang="en-GB" dirty="0">
                <a:latin typeface="Nunito" panose="00000500000000000000" pitchFamily="2" charset="0"/>
                <a:ea typeface="Times New Roman" panose="02020603050405020304" pitchFamily="18" charset="0"/>
                <a:cs typeface="Arial" panose="020B0604020202020204" pitchFamily="34" charset="0"/>
              </a:rPr>
              <a:t>Lead Little Red Riding Hood to the Gingerbread house and then to Granny’s cottage using the direction keys.</a:t>
            </a:r>
          </a:p>
          <a:p>
            <a:pPr>
              <a:spcAft>
                <a:spcPts val="600"/>
              </a:spcAft>
            </a:pPr>
            <a:endParaRPr lang="en-GB" dirty="0">
              <a:latin typeface="Nunito" panose="00000500000000000000" pitchFamily="2" charset="0"/>
              <a:ea typeface="Times New Roman" panose="02020603050405020304" pitchFamily="18" charset="0"/>
              <a:cs typeface="Arial" panose="020B0604020202020204" pitchFamily="34" charset="0"/>
            </a:endParaRPr>
          </a:p>
          <a:p>
            <a:pPr>
              <a:spcAft>
                <a:spcPts val="600"/>
              </a:spcAft>
              <a:buBlip>
                <a:blip r:embed="rId4"/>
              </a:buBlip>
            </a:pPr>
            <a:r>
              <a:rPr lang="en-GB" sz="1800" dirty="0">
                <a:effectLst/>
                <a:latin typeface="Nunito" panose="00000500000000000000" pitchFamily="2" charset="0"/>
                <a:ea typeface="Times New Roman" panose="02020603050405020304" pitchFamily="18" charset="0"/>
                <a:cs typeface="Arial" panose="020B0604020202020204" pitchFamily="34" charset="0"/>
              </a:rPr>
              <a:t>  </a:t>
            </a:r>
            <a:r>
              <a:rPr lang="en-GB" sz="1800" dirty="0">
                <a:effectLst/>
                <a:latin typeface="Nunito" panose="00000500000000000000" pitchFamily="2" charset="0"/>
                <a:ea typeface="Times New Roman" panose="02020603050405020304" pitchFamily="18" charset="0"/>
                <a:cs typeface="Arial" panose="020B0604020202020204" pitchFamily="34" charset="0"/>
                <a:hlinkClick r:id="rId6"/>
              </a:rPr>
              <a:t>Extension Activity 2 – Lesson 1 Level 2</a:t>
            </a:r>
            <a:endParaRPr lang="en-GB" sz="1800" dirty="0">
              <a:effectLst/>
              <a:latin typeface="Nunito" panose="00000500000000000000" pitchFamily="2" charset="0"/>
              <a:ea typeface="Times New Roman" panose="02020603050405020304" pitchFamily="18" charset="0"/>
              <a:cs typeface="Arial" panose="020B0604020202020204" pitchFamily="34" charset="0"/>
            </a:endParaRPr>
          </a:p>
          <a:p>
            <a:pPr>
              <a:spcAft>
                <a:spcPts val="600"/>
              </a:spcAft>
            </a:pPr>
            <a:r>
              <a:rPr lang="en-GB" sz="1800" dirty="0">
                <a:effectLst/>
                <a:latin typeface="Nunito" panose="00000500000000000000" pitchFamily="2" charset="0"/>
                <a:ea typeface="Times New Roman" panose="02020603050405020304" pitchFamily="18" charset="0"/>
                <a:cs typeface="Arial" panose="020B0604020202020204" pitchFamily="34" charset="0"/>
              </a:rPr>
              <a:t> </a:t>
            </a:r>
            <a:r>
              <a:rPr lang="en-GB" dirty="0">
                <a:latin typeface="Nunito" panose="00000500000000000000" pitchFamily="2" charset="0"/>
                <a:ea typeface="Times New Roman" panose="02020603050405020304" pitchFamily="18" charset="0"/>
                <a:cs typeface="Arial" panose="020B0604020202020204" pitchFamily="34" charset="0"/>
              </a:rPr>
              <a:t>Lead Little Red Riding Hood to the Gingerbread house and then to Granny’s cottage using the direction keys and number pad.</a:t>
            </a:r>
          </a:p>
          <a:p>
            <a:pPr>
              <a:spcAft>
                <a:spcPts val="600"/>
              </a:spcAft>
            </a:pPr>
            <a:endParaRPr lang="en-GB" dirty="0"/>
          </a:p>
        </p:txBody>
      </p:sp>
      <p:pic>
        <p:nvPicPr>
          <p:cNvPr id="13" name="Picture 12">
            <a:extLst>
              <a:ext uri="{FF2B5EF4-FFF2-40B4-BE49-F238E27FC236}">
                <a16:creationId xmlns:a16="http://schemas.microsoft.com/office/drawing/2014/main" id="{959778D1-7091-485A-8706-29A845FFA1F4}"/>
              </a:ext>
            </a:extLst>
          </p:cNvPr>
          <p:cNvPicPr>
            <a:picLocks noChangeAspect="1"/>
          </p:cNvPicPr>
          <p:nvPr/>
        </p:nvPicPr>
        <p:blipFill>
          <a:blip r:embed="rId7"/>
          <a:stretch>
            <a:fillRect/>
          </a:stretch>
        </p:blipFill>
        <p:spPr>
          <a:xfrm>
            <a:off x="6690484" y="1877480"/>
            <a:ext cx="5280890" cy="2609171"/>
          </a:xfrm>
          <a:prstGeom prst="rect">
            <a:avLst/>
          </a:prstGeom>
        </p:spPr>
      </p:pic>
    </p:spTree>
    <p:extLst>
      <p:ext uri="{BB962C8B-B14F-4D97-AF65-F5344CB8AC3E}">
        <p14:creationId xmlns:p14="http://schemas.microsoft.com/office/powerpoint/2010/main" val="28259974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B04E1-0535-4D08-97CE-B5DBA22C90C9}"/>
              </a:ext>
            </a:extLst>
          </p:cNvPr>
          <p:cNvSpPr>
            <a:spLocks noGrp="1"/>
          </p:cNvSpPr>
          <p:nvPr>
            <p:ph type="title"/>
          </p:nvPr>
        </p:nvSpPr>
        <p:spPr/>
        <p:txBody>
          <a:bodyPr>
            <a:normAutofit/>
          </a:bodyPr>
          <a:lstStyle/>
          <a:p>
            <a:r>
              <a:rPr lang="en-GB"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Review Success </a:t>
            </a:r>
            <a:r>
              <a:rPr lang="en-GB" b="1" dirty="0">
                <a:solidFill>
                  <a:srgbClr val="000000"/>
                </a:solidFill>
                <a:latin typeface="Palanquin Dark SemiBold" panose="020B0704020203020204" pitchFamily="34" charset="0"/>
                <a:ea typeface="Times New Roman" panose="02020603050405020304" pitchFamily="18" charset="0"/>
                <a:cs typeface="Times New Roman" panose="02020603050405020304" pitchFamily="18" charset="0"/>
              </a:rPr>
              <a:t>C</a:t>
            </a:r>
            <a:r>
              <a:rPr lang="en-GB"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riteria</a:t>
            </a:r>
            <a:endParaRPr lang="en-GB" dirty="0">
              <a:latin typeface="Palanquin Dark SemiBold" panose="020B0704020203020204" pitchFamily="34" charset="0"/>
              <a:cs typeface="Palanquin Dark SemiBold" panose="020B0704020203020204" pitchFamily="34" charset="0"/>
            </a:endParaRPr>
          </a:p>
        </p:txBody>
      </p:sp>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r>
              <a:rPr lang="en-US" sz="1050" b="1" dirty="0">
                <a:effectLst/>
                <a:latin typeface="Palanquin" panose="020B0004020203020204" pitchFamily="34" charset="0"/>
                <a:ea typeface="Calibri" panose="020F0502020204030204" pitchFamily="34" charset="0"/>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353800" y="365125"/>
            <a:ext cx="690154" cy="253916"/>
          </a:xfrm>
          <a:prstGeom prst="rect">
            <a:avLst/>
          </a:prstGeom>
          <a:noFill/>
        </p:spPr>
        <p:txBody>
          <a:bodyPr wrap="square" rtlCol="0">
            <a:spAutoFit/>
          </a:bodyPr>
          <a:lstStyle/>
          <a:p>
            <a:r>
              <a:rPr lang="en-US" sz="1050" dirty="0">
                <a:effectLst/>
                <a:latin typeface="Palanquin" panose="020B0004020203020204" pitchFamily="34" charset="0"/>
                <a:ea typeface="Calibri" panose="020F0502020204030204" pitchFamily="34" charset="0"/>
              </a:rPr>
              <a:t>Slide </a:t>
            </a:r>
            <a:fld id="{55C8F386-4F53-41B5-9FE5-8CDE384B50BF}" type="slidenum">
              <a:rPr lang="en-US" sz="1050" smtClean="0">
                <a:effectLst/>
                <a:latin typeface="Palanquin" panose="020B0004020203020204" pitchFamily="34" charset="0"/>
                <a:ea typeface="Calibri" panose="020F0502020204030204" pitchFamily="34" charset="0"/>
              </a:rPr>
              <a:t>11</a:t>
            </a:fld>
            <a:endParaRPr lang="en-GB" sz="1050" dirty="0"/>
          </a:p>
        </p:txBody>
      </p:sp>
      <p:sp>
        <p:nvSpPr>
          <p:cNvPr id="9" name="Content Placeholder 2">
            <a:extLst>
              <a:ext uri="{FF2B5EF4-FFF2-40B4-BE49-F238E27FC236}">
                <a16:creationId xmlns:a16="http://schemas.microsoft.com/office/drawing/2014/main" id="{A40FFC5F-C6FC-4F36-A37E-4C336128C427}"/>
              </a:ext>
            </a:extLst>
          </p:cNvPr>
          <p:cNvSpPr>
            <a:spLocks noGrp="1"/>
          </p:cNvSpPr>
          <p:nvPr>
            <p:ph idx="1"/>
          </p:nvPr>
        </p:nvSpPr>
        <p:spPr>
          <a:xfrm>
            <a:off x="721242" y="1768267"/>
            <a:ext cx="10515600" cy="4351338"/>
          </a:xfrm>
        </p:spPr>
        <p:txBody>
          <a:bodyPr/>
          <a:lstStyle/>
          <a:p>
            <a:pPr lvl="0">
              <a:spcAft>
                <a:spcPts val="600"/>
              </a:spcAft>
              <a:buBlip>
                <a:blip r:embed="rId4"/>
              </a:buBlip>
            </a:pPr>
            <a:r>
              <a:rPr lang="en-GB" sz="1800" dirty="0">
                <a:effectLst/>
                <a:latin typeface="Nunito" panose="00000500000000000000" pitchFamily="2" charset="0"/>
                <a:ea typeface="MS Mincho" panose="02020609040205080304" pitchFamily="49" charset="-128"/>
                <a:cs typeface="Calibri" panose="020F0502020204030204" pitchFamily="34" charset="0"/>
              </a:rPr>
              <a:t>I  can use the direction keys in 2Go to move forwards, backwards, left and right.</a:t>
            </a:r>
            <a:endParaRPr lang="en-GB" sz="1800" dirty="0">
              <a:latin typeface="Nunito" panose="00000500000000000000" pitchFamily="2" charset="0"/>
              <a:ea typeface="MS Mincho" panose="02020609040205080304" pitchFamily="49" charset="-128"/>
              <a:cs typeface="Times New Roman" panose="02020603050405020304" pitchFamily="18" charset="0"/>
            </a:endParaRPr>
          </a:p>
          <a:p>
            <a:pPr lvl="0">
              <a:spcAft>
                <a:spcPts val="600"/>
              </a:spcAft>
              <a:buBlip>
                <a:blip r:embed="rId4"/>
              </a:buBlip>
            </a:pPr>
            <a:r>
              <a:rPr lang="en-GB" sz="1800" dirty="0">
                <a:latin typeface="Nunito" panose="00000500000000000000" pitchFamily="2" charset="0"/>
                <a:ea typeface="MS Mincho" panose="02020609040205080304" pitchFamily="49" charset="-128"/>
                <a:cs typeface="Calibri" panose="020F0502020204030204" pitchFamily="34" charset="0"/>
              </a:rPr>
              <a:t>I</a:t>
            </a:r>
            <a:r>
              <a:rPr lang="en-GB" sz="1800" dirty="0">
                <a:effectLst/>
                <a:latin typeface="Nunito" panose="00000500000000000000" pitchFamily="2" charset="0"/>
                <a:ea typeface="MS Mincho" panose="02020609040205080304" pitchFamily="49" charset="-128"/>
                <a:cs typeface="Calibri" panose="020F0502020204030204" pitchFamily="34" charset="0"/>
              </a:rPr>
              <a:t> know how to add a unit of measurement to the direction in 2Go Challenge 2.</a:t>
            </a:r>
            <a:endParaRPr lang="en-GB" sz="1800" dirty="0">
              <a:latin typeface="Nunito" panose="00000500000000000000" pitchFamily="2" charset="0"/>
              <a:ea typeface="MS Mincho" panose="02020609040205080304" pitchFamily="49" charset="-128"/>
              <a:cs typeface="Times New Roman" panose="02020603050405020304" pitchFamily="18" charset="0"/>
            </a:endParaRPr>
          </a:p>
          <a:p>
            <a:pPr lvl="0">
              <a:spcAft>
                <a:spcPts val="600"/>
              </a:spcAft>
              <a:buBlip>
                <a:blip r:embed="rId4"/>
              </a:buBlip>
            </a:pPr>
            <a:r>
              <a:rPr lang="en-GB" sz="1800" dirty="0">
                <a:latin typeface="Nunito" panose="00000500000000000000" pitchFamily="2" charset="0"/>
                <a:ea typeface="MS Mincho" panose="02020609040205080304" pitchFamily="49" charset="-128"/>
                <a:cs typeface="Calibri" panose="020F0502020204030204" pitchFamily="34" charset="0"/>
              </a:rPr>
              <a:t>I</a:t>
            </a:r>
            <a:r>
              <a:rPr lang="en-GB" sz="1800" dirty="0">
                <a:effectLst/>
                <a:latin typeface="Nunito" panose="00000500000000000000" pitchFamily="2" charset="0"/>
                <a:ea typeface="MS Mincho" panose="02020609040205080304" pitchFamily="49" charset="-128"/>
                <a:cs typeface="Calibri" panose="020F0502020204030204" pitchFamily="34" charset="0"/>
              </a:rPr>
              <a:t> know how to undo </a:t>
            </a:r>
            <a:r>
              <a:rPr lang="en-GB" sz="1800" dirty="0">
                <a:latin typeface="Nunito" panose="00000500000000000000" pitchFamily="2" charset="0"/>
                <a:ea typeface="MS Mincho" panose="02020609040205080304" pitchFamily="49" charset="-128"/>
                <a:cs typeface="Calibri" panose="020F0502020204030204" pitchFamily="34" charset="0"/>
              </a:rPr>
              <a:t>my</a:t>
            </a:r>
            <a:r>
              <a:rPr lang="en-GB" sz="1800" dirty="0">
                <a:effectLst/>
                <a:latin typeface="Nunito" panose="00000500000000000000" pitchFamily="2" charset="0"/>
                <a:ea typeface="MS Mincho" panose="02020609040205080304" pitchFamily="49" charset="-128"/>
                <a:cs typeface="Calibri" panose="020F0502020204030204" pitchFamily="34" charset="0"/>
              </a:rPr>
              <a:t> last move.</a:t>
            </a:r>
            <a:endParaRPr lang="en-GB" sz="1800" dirty="0">
              <a:latin typeface="Nunito" panose="00000500000000000000" pitchFamily="2" charset="0"/>
              <a:ea typeface="MS Mincho" panose="02020609040205080304" pitchFamily="49" charset="-128"/>
              <a:cs typeface="Times New Roman" panose="02020603050405020304" pitchFamily="18" charset="0"/>
            </a:endParaRPr>
          </a:p>
          <a:p>
            <a:pPr lvl="0">
              <a:spcAft>
                <a:spcPts val="600"/>
              </a:spcAft>
              <a:buBlip>
                <a:blip r:embed="rId4"/>
              </a:buBlip>
            </a:pPr>
            <a:r>
              <a:rPr lang="en-GB" sz="1800" dirty="0">
                <a:latin typeface="Nunito" panose="00000500000000000000" pitchFamily="2" charset="0"/>
                <a:ea typeface="MS Mincho" panose="02020609040205080304" pitchFamily="49" charset="-128"/>
                <a:cs typeface="Calibri" panose="020F0502020204030204" pitchFamily="34" charset="0"/>
              </a:rPr>
              <a:t>I</a:t>
            </a:r>
            <a:r>
              <a:rPr lang="en-GB" sz="1800" dirty="0">
                <a:effectLst/>
                <a:latin typeface="Nunito" panose="00000500000000000000" pitchFamily="2" charset="0"/>
                <a:ea typeface="MS Mincho" panose="02020609040205080304" pitchFamily="49" charset="-128"/>
                <a:cs typeface="Calibri" panose="020F0502020204030204" pitchFamily="34" charset="0"/>
              </a:rPr>
              <a:t> know how to move </a:t>
            </a:r>
            <a:r>
              <a:rPr lang="en-GB" sz="1800" dirty="0">
                <a:latin typeface="Nunito" panose="00000500000000000000" pitchFamily="2" charset="0"/>
                <a:ea typeface="MS Mincho" panose="02020609040205080304" pitchFamily="49" charset="-128"/>
                <a:cs typeface="Calibri" panose="020F0502020204030204" pitchFamily="34" charset="0"/>
              </a:rPr>
              <a:t>my</a:t>
            </a:r>
            <a:r>
              <a:rPr lang="en-GB" sz="1800" dirty="0">
                <a:effectLst/>
                <a:latin typeface="Nunito" panose="00000500000000000000" pitchFamily="2" charset="0"/>
                <a:ea typeface="MS Mincho" panose="02020609040205080304" pitchFamily="49" charset="-128"/>
                <a:cs typeface="Calibri" panose="020F0502020204030204" pitchFamily="34" charset="0"/>
              </a:rPr>
              <a:t> character back to the starting point.</a:t>
            </a:r>
            <a:endParaRPr lang="en-GB" sz="1800" dirty="0">
              <a:effectLst/>
              <a:latin typeface="Nunito" panose="00000500000000000000" pitchFamily="2" charset="0"/>
              <a:ea typeface="MS Mincho" panose="02020609040205080304" pitchFamily="49" charset="-128"/>
              <a:cs typeface="Times New Roman" panose="02020603050405020304" pitchFamily="18" charset="0"/>
            </a:endParaRPr>
          </a:p>
          <a:p>
            <a:pPr lvl="0">
              <a:spcAft>
                <a:spcPts val="600"/>
              </a:spcAft>
              <a:buBlip>
                <a:blip r:embed="rId4"/>
              </a:buBlip>
            </a:pPr>
            <a:endParaRPr lang="en-GB" sz="1800" dirty="0">
              <a:effectLst/>
              <a:latin typeface="Nunito" panose="00000500000000000000" pitchFamily="2"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34819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B04E1-0535-4D08-97CE-B5DBA22C90C9}"/>
              </a:ext>
            </a:extLst>
          </p:cNvPr>
          <p:cNvSpPr>
            <a:spLocks noGrp="1"/>
          </p:cNvSpPr>
          <p:nvPr>
            <p:ph type="title"/>
          </p:nvPr>
        </p:nvSpPr>
        <p:spPr/>
        <p:txBody>
          <a:bodyPr/>
          <a:lstStyle/>
          <a:p>
            <a:r>
              <a:rPr lang="en-GB">
                <a:latin typeface="Palanquin Dark SemiBold" panose="020B0704020203020204" pitchFamily="34" charset="0"/>
                <a:cs typeface="Palanquin Dark SemiBold" panose="020B0704020203020204" pitchFamily="34" charset="0"/>
              </a:rPr>
              <a:t>Aims</a:t>
            </a:r>
            <a:endParaRPr lang="en-GB" dirty="0">
              <a:latin typeface="Palanquin Dark SemiBold" panose="020B0704020203020204" pitchFamily="34" charset="0"/>
              <a:cs typeface="Palanquin Dark SemiBold" panose="020B0704020203020204" pitchFamily="34" charset="0"/>
            </a:endParaRPr>
          </a:p>
        </p:txBody>
      </p:sp>
      <p:sp>
        <p:nvSpPr>
          <p:cNvPr id="3" name="Content Placeholder 2">
            <a:extLst>
              <a:ext uri="{FF2B5EF4-FFF2-40B4-BE49-F238E27FC236}">
                <a16:creationId xmlns:a16="http://schemas.microsoft.com/office/drawing/2014/main" id="{415FCCA1-1AAE-4DC4-A6EA-1B449F4D8E6A}"/>
              </a:ext>
            </a:extLst>
          </p:cNvPr>
          <p:cNvSpPr>
            <a:spLocks noGrp="1"/>
          </p:cNvSpPr>
          <p:nvPr>
            <p:ph idx="1"/>
          </p:nvPr>
        </p:nvSpPr>
        <p:spPr/>
        <p:txBody>
          <a:bodyPr/>
          <a:lstStyle/>
          <a:p>
            <a:pPr lvl="0">
              <a:spcAft>
                <a:spcPts val="600"/>
              </a:spcAft>
              <a:buBlip>
                <a:blip r:embed="rId3"/>
              </a:buBlip>
            </a:pPr>
            <a:r>
              <a:rPr lang="en-GB" sz="1800" dirty="0">
                <a:effectLst/>
                <a:latin typeface="Nunito" panose="00000500000000000000" pitchFamily="2" charset="0"/>
                <a:ea typeface="Times New Roman" panose="02020603050405020304" pitchFamily="18" charset="0"/>
                <a:cs typeface="Times New Roman" panose="02020603050405020304" pitchFamily="18" charset="0"/>
              </a:rPr>
              <a:t>To </a:t>
            </a:r>
            <a:r>
              <a:rPr lang="en-GB" sz="1800" dirty="0">
                <a:effectLst/>
                <a:latin typeface="Nunito" panose="00000500000000000000" pitchFamily="2" charset="0"/>
                <a:ea typeface="MS Mincho" panose="02020609040205080304" pitchFamily="49" charset="-128"/>
                <a:cs typeface="Calibri" panose="020F0502020204030204" pitchFamily="34" charset="0"/>
              </a:rPr>
              <a:t>understand the functionality of the basic direction keys in Challenges 1 and 2.</a:t>
            </a:r>
          </a:p>
          <a:p>
            <a:pPr lvl="0">
              <a:spcAft>
                <a:spcPts val="600"/>
              </a:spcAft>
              <a:buBlip>
                <a:blip r:embed="rId3"/>
              </a:buBlip>
            </a:pPr>
            <a:r>
              <a:rPr lang="en-GB" sz="1800" dirty="0">
                <a:effectLst/>
                <a:latin typeface="Nunito" panose="00000500000000000000" pitchFamily="2" charset="0"/>
                <a:ea typeface="MS Mincho" panose="02020609040205080304" pitchFamily="49" charset="-128"/>
                <a:cs typeface="Calibri" panose="020F0502020204030204" pitchFamily="34" charset="0"/>
              </a:rPr>
              <a:t>To be able to use the direction keys to complete the challenges successfully.</a:t>
            </a:r>
            <a:endParaRPr lang="en-GB" sz="1800" dirty="0">
              <a:effectLst/>
              <a:latin typeface="Nunito" panose="00000500000000000000" pitchFamily="2" charset="0"/>
              <a:ea typeface="MS Mincho" panose="02020609040205080304" pitchFamily="49" charset="-128"/>
              <a:cs typeface="Times New Roman" panose="02020603050405020304" pitchFamily="18" charset="0"/>
            </a:endParaRPr>
          </a:p>
          <a:p>
            <a:pPr marL="0" indent="0">
              <a:buNone/>
            </a:pPr>
            <a:endParaRPr lang="en-GB" dirty="0"/>
          </a:p>
        </p:txBody>
      </p:sp>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r>
              <a:rPr lang="en-US" sz="1050" b="1" dirty="0">
                <a:effectLst/>
                <a:latin typeface="Palanquin" panose="020B0004020203020204" pitchFamily="34" charset="0"/>
                <a:ea typeface="Calibri" panose="020F0502020204030204" pitchFamily="34" charset="0"/>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353800" y="365125"/>
            <a:ext cx="690154" cy="253916"/>
          </a:xfrm>
          <a:prstGeom prst="rect">
            <a:avLst/>
          </a:prstGeom>
          <a:noFill/>
        </p:spPr>
        <p:txBody>
          <a:bodyPr wrap="square" rtlCol="0">
            <a:spAutoFit/>
          </a:bodyPr>
          <a:lstStyle/>
          <a:p>
            <a:r>
              <a:rPr lang="en-US" sz="1050" dirty="0">
                <a:effectLst/>
                <a:latin typeface="Palanquin" panose="020B0004020203020204" pitchFamily="34" charset="0"/>
                <a:ea typeface="Calibri" panose="020F0502020204030204" pitchFamily="34" charset="0"/>
              </a:rPr>
              <a:t>Slide 2</a:t>
            </a:r>
            <a:endParaRPr lang="en-GB" sz="1050" dirty="0"/>
          </a:p>
        </p:txBody>
      </p:sp>
    </p:spTree>
    <p:extLst>
      <p:ext uri="{BB962C8B-B14F-4D97-AF65-F5344CB8AC3E}">
        <p14:creationId xmlns:p14="http://schemas.microsoft.com/office/powerpoint/2010/main" val="20291779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B04E1-0535-4D08-97CE-B5DBA22C90C9}"/>
              </a:ext>
            </a:extLst>
          </p:cNvPr>
          <p:cNvSpPr>
            <a:spLocks noGrp="1"/>
          </p:cNvSpPr>
          <p:nvPr>
            <p:ph type="title"/>
          </p:nvPr>
        </p:nvSpPr>
        <p:spPr/>
        <p:txBody>
          <a:bodyPr>
            <a:normAutofit/>
          </a:bodyPr>
          <a:lstStyle/>
          <a:p>
            <a:r>
              <a:rPr lang="en-GB"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Success Criteria</a:t>
            </a:r>
            <a:endParaRPr lang="en-GB" dirty="0">
              <a:latin typeface="Palanquin Dark SemiBold" panose="020B0704020203020204" pitchFamily="34" charset="0"/>
              <a:cs typeface="Palanquin Dark SemiBold" panose="020B0704020203020204" pitchFamily="34" charset="0"/>
            </a:endParaRPr>
          </a:p>
        </p:txBody>
      </p:sp>
      <p:sp>
        <p:nvSpPr>
          <p:cNvPr id="3" name="Content Placeholder 2">
            <a:extLst>
              <a:ext uri="{FF2B5EF4-FFF2-40B4-BE49-F238E27FC236}">
                <a16:creationId xmlns:a16="http://schemas.microsoft.com/office/drawing/2014/main" id="{415FCCA1-1AAE-4DC4-A6EA-1B449F4D8E6A}"/>
              </a:ext>
            </a:extLst>
          </p:cNvPr>
          <p:cNvSpPr>
            <a:spLocks noGrp="1"/>
          </p:cNvSpPr>
          <p:nvPr>
            <p:ph idx="1"/>
          </p:nvPr>
        </p:nvSpPr>
        <p:spPr/>
        <p:txBody>
          <a:bodyPr vert="horz" lIns="91440" tIns="45720" rIns="91440" bIns="45720" rtlCol="0" anchor="t">
            <a:normAutofit/>
          </a:bodyPr>
          <a:lstStyle/>
          <a:p>
            <a:pPr lvl="0">
              <a:spcAft>
                <a:spcPts val="600"/>
              </a:spcAft>
              <a:buBlip>
                <a:blip r:embed="rId3"/>
              </a:buBlip>
            </a:pPr>
            <a:r>
              <a:rPr lang="en-GB" sz="1800" dirty="0">
                <a:latin typeface="Nunito"/>
                <a:ea typeface="MS Mincho"/>
                <a:cs typeface="Calibri"/>
              </a:rPr>
              <a:t>Children</a:t>
            </a:r>
            <a:r>
              <a:rPr lang="en-GB" sz="1800" dirty="0">
                <a:effectLst/>
                <a:latin typeface="Nunito"/>
                <a:ea typeface="MS Mincho"/>
                <a:cs typeface="Calibri"/>
              </a:rPr>
              <a:t> know how to use the direction keys in 2Go to move forwards, backwards, left and right.</a:t>
            </a:r>
            <a:endParaRPr lang="en-GB" sz="1800" dirty="0">
              <a:latin typeface="Nunito"/>
              <a:ea typeface="MS Mincho"/>
              <a:cs typeface="Calibri"/>
            </a:endParaRPr>
          </a:p>
          <a:p>
            <a:pPr lvl="0">
              <a:spcAft>
                <a:spcPts val="600"/>
              </a:spcAft>
              <a:buBlip>
                <a:blip r:embed="rId3"/>
              </a:buBlip>
            </a:pPr>
            <a:r>
              <a:rPr lang="en-GB" sz="1800" dirty="0">
                <a:latin typeface="Nunito"/>
                <a:ea typeface="MS Mincho"/>
                <a:cs typeface="Calibri"/>
              </a:rPr>
              <a:t>Children</a:t>
            </a:r>
            <a:r>
              <a:rPr lang="en-GB" sz="1800" dirty="0">
                <a:effectLst/>
                <a:latin typeface="Nunito"/>
                <a:ea typeface="MS Mincho"/>
                <a:cs typeface="Calibri"/>
              </a:rPr>
              <a:t> know how to add a unit of measurement to the direction in 2Go Challenge 2.</a:t>
            </a:r>
            <a:endParaRPr lang="en-GB" sz="1800" dirty="0">
              <a:latin typeface="Nunito"/>
              <a:ea typeface="MS Mincho"/>
              <a:cs typeface="Calibri"/>
            </a:endParaRPr>
          </a:p>
          <a:p>
            <a:pPr>
              <a:spcAft>
                <a:spcPts val="600"/>
              </a:spcAft>
              <a:buBlip>
                <a:blip r:embed="rId3"/>
              </a:buBlip>
            </a:pPr>
            <a:r>
              <a:rPr lang="en-GB" sz="1800" dirty="0">
                <a:latin typeface="Nunito"/>
                <a:ea typeface="MS Mincho"/>
                <a:cs typeface="Calibri"/>
              </a:rPr>
              <a:t>Children know</a:t>
            </a:r>
            <a:r>
              <a:rPr lang="en-GB" sz="1800" dirty="0">
                <a:effectLst/>
                <a:latin typeface="Nunito"/>
                <a:ea typeface="MS Mincho"/>
                <a:cs typeface="Calibri"/>
              </a:rPr>
              <a:t> how to undo their last move.</a:t>
            </a:r>
            <a:endParaRPr lang="en-GB" sz="1800" dirty="0">
              <a:latin typeface="Nunito"/>
              <a:ea typeface="MS Mincho"/>
              <a:cs typeface="Calibri"/>
            </a:endParaRPr>
          </a:p>
          <a:p>
            <a:pPr lvl="0">
              <a:spcAft>
                <a:spcPts val="600"/>
              </a:spcAft>
              <a:buBlip>
                <a:blip r:embed="rId3"/>
              </a:buBlip>
            </a:pPr>
            <a:r>
              <a:rPr lang="en-GB" sz="1800" dirty="0">
                <a:latin typeface="Nunito"/>
                <a:ea typeface="MS Mincho"/>
                <a:cs typeface="Calibri"/>
              </a:rPr>
              <a:t>Children</a:t>
            </a:r>
            <a:r>
              <a:rPr lang="en-GB" sz="1800" dirty="0">
                <a:effectLst/>
                <a:latin typeface="Nunito"/>
                <a:ea typeface="MS Mincho"/>
                <a:cs typeface="Calibri"/>
              </a:rPr>
              <a:t> know how to move their character back to the starting point.</a:t>
            </a:r>
          </a:p>
          <a:p>
            <a:pPr lvl="0">
              <a:spcAft>
                <a:spcPts val="600"/>
              </a:spcAft>
              <a:buBlip>
                <a:blip r:embed="rId3"/>
              </a:buBlip>
            </a:pPr>
            <a:endParaRPr lang="en-GB" sz="1800" dirty="0">
              <a:effectLst/>
              <a:latin typeface="Nunito" panose="00000500000000000000" pitchFamily="2" charset="0"/>
              <a:ea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r>
              <a:rPr lang="en-US" sz="1050" b="1" dirty="0">
                <a:effectLst/>
                <a:latin typeface="Palanquin" panose="020B0004020203020204" pitchFamily="34" charset="0"/>
                <a:ea typeface="Calibri" panose="020F0502020204030204" pitchFamily="34" charset="0"/>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353800" y="365125"/>
            <a:ext cx="690154" cy="253916"/>
          </a:xfrm>
          <a:prstGeom prst="rect">
            <a:avLst/>
          </a:prstGeom>
          <a:noFill/>
        </p:spPr>
        <p:txBody>
          <a:bodyPr wrap="square" rtlCol="0">
            <a:spAutoFit/>
          </a:bodyPr>
          <a:lstStyle/>
          <a:p>
            <a:r>
              <a:rPr lang="en-US" sz="1050" dirty="0">
                <a:effectLst/>
                <a:latin typeface="Palanquin" panose="020B0004020203020204" pitchFamily="34" charset="0"/>
                <a:ea typeface="Calibri" panose="020F0502020204030204" pitchFamily="34" charset="0"/>
              </a:rPr>
              <a:t>Slide 3</a:t>
            </a:r>
            <a:endParaRPr lang="en-GB" sz="1050" dirty="0"/>
          </a:p>
        </p:txBody>
      </p:sp>
    </p:spTree>
    <p:extLst>
      <p:ext uri="{BB962C8B-B14F-4D97-AF65-F5344CB8AC3E}">
        <p14:creationId xmlns:p14="http://schemas.microsoft.com/office/powerpoint/2010/main" val="4252841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B04E1-0535-4D08-97CE-B5DBA22C90C9}"/>
              </a:ext>
            </a:extLst>
          </p:cNvPr>
          <p:cNvSpPr>
            <a:spLocks noGrp="1"/>
          </p:cNvSpPr>
          <p:nvPr>
            <p:ph type="title"/>
          </p:nvPr>
        </p:nvSpPr>
        <p:spPr>
          <a:xfrm>
            <a:off x="838200" y="365125"/>
            <a:ext cx="10515600" cy="1049005"/>
          </a:xfrm>
        </p:spPr>
        <p:txBody>
          <a:bodyPr>
            <a:normAutofit/>
          </a:bodyPr>
          <a:lstStyle/>
          <a:p>
            <a:r>
              <a:rPr lang="en-GB"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2Go</a:t>
            </a:r>
            <a:endParaRPr lang="en-GB" dirty="0">
              <a:latin typeface="Palanquin Dark SemiBold" panose="020B0704020203020204" pitchFamily="34" charset="0"/>
              <a:cs typeface="Palanquin Dark SemiBold" panose="020B0704020203020204" pitchFamily="34" charset="0"/>
            </a:endParaRPr>
          </a:p>
        </p:txBody>
      </p:sp>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r>
              <a:rPr lang="en-US" sz="1050" b="1" dirty="0">
                <a:effectLst/>
                <a:latin typeface="Palanquin" panose="020B0004020203020204" pitchFamily="34" charset="0"/>
                <a:ea typeface="Calibri" panose="020F0502020204030204" pitchFamily="34" charset="0"/>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353800" y="365125"/>
            <a:ext cx="690154" cy="253916"/>
          </a:xfrm>
          <a:prstGeom prst="rect">
            <a:avLst/>
          </a:prstGeom>
          <a:noFill/>
        </p:spPr>
        <p:txBody>
          <a:bodyPr wrap="square" rtlCol="0">
            <a:spAutoFit/>
          </a:bodyPr>
          <a:lstStyle/>
          <a:p>
            <a:r>
              <a:rPr lang="en-US" sz="1050" dirty="0">
                <a:effectLst/>
                <a:latin typeface="Palanquin" panose="020B0004020203020204" pitchFamily="34" charset="0"/>
                <a:ea typeface="Calibri" panose="020F0502020204030204" pitchFamily="34" charset="0"/>
              </a:rPr>
              <a:t>Slide 4</a:t>
            </a:r>
            <a:endParaRPr lang="en-GB" sz="1050" dirty="0"/>
          </a:p>
        </p:txBody>
      </p:sp>
      <p:pic>
        <p:nvPicPr>
          <p:cNvPr id="8" name="Picture 7">
            <a:hlinkClick r:id="rId4"/>
            <a:extLst>
              <a:ext uri="{FF2B5EF4-FFF2-40B4-BE49-F238E27FC236}">
                <a16:creationId xmlns:a16="http://schemas.microsoft.com/office/drawing/2014/main" id="{65B06272-D786-411F-871F-E042A003E18F}"/>
              </a:ext>
            </a:extLst>
          </p:cNvPr>
          <p:cNvPicPr>
            <a:picLocks noChangeAspect="1"/>
          </p:cNvPicPr>
          <p:nvPr/>
        </p:nvPicPr>
        <p:blipFill>
          <a:blip r:embed="rId5"/>
          <a:stretch>
            <a:fillRect/>
          </a:stretch>
        </p:blipFill>
        <p:spPr>
          <a:xfrm>
            <a:off x="9131332" y="426844"/>
            <a:ext cx="1395966" cy="1520958"/>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2FFB4164-D932-4468-86C5-05E07C90B68E}"/>
              </a:ext>
            </a:extLst>
          </p:cNvPr>
          <p:cNvSpPr txBox="1"/>
          <p:nvPr/>
        </p:nvSpPr>
        <p:spPr>
          <a:xfrm>
            <a:off x="519223" y="1728475"/>
            <a:ext cx="10515600" cy="369332"/>
          </a:xfrm>
          <a:prstGeom prst="rect">
            <a:avLst/>
          </a:prstGeom>
          <a:noFill/>
        </p:spPr>
        <p:txBody>
          <a:bodyPr wrap="square" lIns="91440" tIns="45720" rIns="91440" bIns="45720" rtlCol="0" anchor="t">
            <a:spAutoFit/>
          </a:bodyPr>
          <a:lstStyle/>
          <a:p>
            <a:r>
              <a:rPr lang="en-GB" dirty="0">
                <a:latin typeface="Nunito"/>
              </a:rPr>
              <a:t>You are going to learn how to move things around on the computer using </a:t>
            </a:r>
            <a:r>
              <a:rPr lang="en-GB" dirty="0">
                <a:latin typeface="Nunito"/>
                <a:hlinkClick r:id="rId4"/>
              </a:rPr>
              <a:t>2Go</a:t>
            </a:r>
            <a:r>
              <a:rPr lang="en-GB" dirty="0">
                <a:latin typeface="Nunito"/>
              </a:rPr>
              <a:t>.</a:t>
            </a:r>
          </a:p>
        </p:txBody>
      </p:sp>
      <p:pic>
        <p:nvPicPr>
          <p:cNvPr id="13" name="Picture 12">
            <a:extLst>
              <a:ext uri="{FF2B5EF4-FFF2-40B4-BE49-F238E27FC236}">
                <a16:creationId xmlns:a16="http://schemas.microsoft.com/office/drawing/2014/main" id="{F48FCBA8-3A70-4745-B742-8950E0F60B4E}"/>
              </a:ext>
            </a:extLst>
          </p:cNvPr>
          <p:cNvPicPr>
            <a:picLocks noChangeAspect="1"/>
          </p:cNvPicPr>
          <p:nvPr/>
        </p:nvPicPr>
        <p:blipFill>
          <a:blip r:embed="rId6"/>
          <a:stretch>
            <a:fillRect/>
          </a:stretch>
        </p:blipFill>
        <p:spPr>
          <a:xfrm>
            <a:off x="4511128" y="2537666"/>
            <a:ext cx="7161649" cy="3299608"/>
          </a:xfrm>
          <a:prstGeom prst="rect">
            <a:avLst/>
          </a:prstGeom>
          <a:ln>
            <a:noFill/>
          </a:ln>
          <a:effectLst>
            <a:outerShdw blurRad="292100" dist="139700" dir="2700000" algn="tl" rotWithShape="0">
              <a:srgbClr val="333333">
                <a:alpha val="65000"/>
              </a:srgbClr>
            </a:outerShdw>
          </a:effectLst>
        </p:spPr>
      </p:pic>
      <p:sp>
        <p:nvSpPr>
          <p:cNvPr id="15" name="TextBox 14">
            <a:extLst>
              <a:ext uri="{FF2B5EF4-FFF2-40B4-BE49-F238E27FC236}">
                <a16:creationId xmlns:a16="http://schemas.microsoft.com/office/drawing/2014/main" id="{00E5ADD2-9B4E-4EAA-8C42-8F609D58201D}"/>
              </a:ext>
            </a:extLst>
          </p:cNvPr>
          <p:cNvSpPr txBox="1"/>
          <p:nvPr/>
        </p:nvSpPr>
        <p:spPr>
          <a:xfrm>
            <a:off x="519223" y="2537666"/>
            <a:ext cx="3797596" cy="2585323"/>
          </a:xfrm>
          <a:prstGeom prst="rect">
            <a:avLst/>
          </a:prstGeom>
          <a:noFill/>
        </p:spPr>
        <p:txBody>
          <a:bodyPr wrap="square" lIns="91440" tIns="45720" rIns="91440" bIns="45720" rtlCol="0" anchor="t">
            <a:spAutoFit/>
          </a:bodyPr>
          <a:lstStyle/>
          <a:p>
            <a:r>
              <a:rPr lang="en-GB" dirty="0">
                <a:latin typeface="Nunito"/>
              </a:rPr>
              <a:t>You should learn how..</a:t>
            </a:r>
          </a:p>
          <a:p>
            <a:endParaRPr lang="en-GB" dirty="0">
              <a:latin typeface="Nunito" panose="00000500000000000000" pitchFamily="2" charset="0"/>
            </a:endParaRPr>
          </a:p>
          <a:p>
            <a:pPr marL="285750" indent="-285750">
              <a:buFont typeface="Arial" panose="020B0604020202020204" pitchFamily="34" charset="0"/>
              <a:buChar char="•"/>
            </a:pPr>
            <a:r>
              <a:rPr lang="en-GB" dirty="0">
                <a:latin typeface="Nunito" panose="00000500000000000000" pitchFamily="2" charset="0"/>
              </a:rPr>
              <a:t>2watch carefully</a:t>
            </a:r>
          </a:p>
          <a:p>
            <a:pPr marL="285750" indent="-285750">
              <a:buFont typeface="Arial" panose="020B0604020202020204" pitchFamily="34" charset="0"/>
              <a:buChar char="•"/>
            </a:pPr>
            <a:r>
              <a:rPr lang="en-GB" dirty="0">
                <a:latin typeface="Nunito" panose="00000500000000000000" pitchFamily="2" charset="0"/>
              </a:rPr>
              <a:t>2listen carefully</a:t>
            </a:r>
          </a:p>
          <a:p>
            <a:pPr marL="285750" indent="-285750">
              <a:buFont typeface="Arial" panose="020B0604020202020204" pitchFamily="34" charset="0"/>
              <a:buChar char="•"/>
            </a:pPr>
            <a:r>
              <a:rPr lang="en-GB" dirty="0">
                <a:latin typeface="Nunito" panose="00000500000000000000" pitchFamily="2" charset="0"/>
              </a:rPr>
              <a:t>2think brilliantly!</a:t>
            </a:r>
          </a:p>
          <a:p>
            <a:pPr marL="285750" indent="-285750">
              <a:buFont typeface="Arial" panose="020B0604020202020204" pitchFamily="34" charset="0"/>
              <a:buChar char="•"/>
            </a:pPr>
            <a:endParaRPr lang="en-GB" dirty="0">
              <a:latin typeface="Nunito" panose="00000500000000000000" pitchFamily="2" charset="0"/>
            </a:endParaRPr>
          </a:p>
          <a:p>
            <a:r>
              <a:rPr lang="en-GB" sz="1800" dirty="0">
                <a:effectLst/>
                <a:latin typeface="Nunito"/>
                <a:ea typeface="MS Mincho"/>
                <a:cs typeface="Times New Roman"/>
              </a:rPr>
              <a:t>Then </a:t>
            </a:r>
            <a:r>
              <a:rPr lang="en-GB" dirty="0">
                <a:latin typeface="Nunito"/>
                <a:ea typeface="MS Mincho"/>
                <a:cs typeface="Times New Roman"/>
              </a:rPr>
              <a:t>you </a:t>
            </a:r>
            <a:r>
              <a:rPr lang="en-GB" sz="1800" dirty="0">
                <a:effectLst/>
                <a:latin typeface="Nunito"/>
                <a:ea typeface="MS Mincho"/>
                <a:cs typeface="Times New Roman"/>
              </a:rPr>
              <a:t>can really make things happen!</a:t>
            </a:r>
          </a:p>
          <a:p>
            <a:pPr marL="285750" indent="-285750">
              <a:buFont typeface="Arial" panose="020B0604020202020204" pitchFamily="34" charset="0"/>
              <a:buChar char="•"/>
            </a:pPr>
            <a:endParaRPr lang="en-GB" dirty="0">
              <a:latin typeface="Nunito" panose="00000500000000000000" pitchFamily="2" charset="0"/>
            </a:endParaRPr>
          </a:p>
        </p:txBody>
      </p:sp>
    </p:spTree>
    <p:extLst>
      <p:ext uri="{BB962C8B-B14F-4D97-AF65-F5344CB8AC3E}">
        <p14:creationId xmlns:p14="http://schemas.microsoft.com/office/powerpoint/2010/main" val="22645182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B04E1-0535-4D08-97CE-B5DBA22C90C9}"/>
              </a:ext>
            </a:extLst>
          </p:cNvPr>
          <p:cNvSpPr>
            <a:spLocks noGrp="1"/>
          </p:cNvSpPr>
          <p:nvPr>
            <p:ph type="title"/>
          </p:nvPr>
        </p:nvSpPr>
        <p:spPr>
          <a:xfrm>
            <a:off x="317205" y="322228"/>
            <a:ext cx="10515600" cy="1006475"/>
          </a:xfrm>
        </p:spPr>
        <p:txBody>
          <a:bodyPr>
            <a:normAutofit/>
          </a:bodyPr>
          <a:lstStyle/>
          <a:p>
            <a:r>
              <a:rPr lang="en-GB"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Activity 1: Challenge 1</a:t>
            </a:r>
            <a:endParaRPr lang="en-GB" dirty="0">
              <a:latin typeface="Palanquin Dark SemiBold" panose="020B0704020203020204" pitchFamily="34" charset="0"/>
              <a:cs typeface="Palanquin Dark SemiBold" panose="020B0704020203020204" pitchFamily="34" charset="0"/>
            </a:endParaRPr>
          </a:p>
        </p:txBody>
      </p:sp>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r>
              <a:rPr lang="en-US" sz="1050" b="1" dirty="0">
                <a:effectLst/>
                <a:latin typeface="Palanquin" panose="020B0004020203020204" pitchFamily="34" charset="0"/>
                <a:ea typeface="Calibri" panose="020F0502020204030204" pitchFamily="34" charset="0"/>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353800" y="365125"/>
            <a:ext cx="690154" cy="253916"/>
          </a:xfrm>
          <a:prstGeom prst="rect">
            <a:avLst/>
          </a:prstGeom>
          <a:noFill/>
        </p:spPr>
        <p:txBody>
          <a:bodyPr wrap="square" rtlCol="0">
            <a:spAutoFit/>
          </a:bodyPr>
          <a:lstStyle/>
          <a:p>
            <a:r>
              <a:rPr lang="en-US" sz="1050" dirty="0">
                <a:effectLst/>
                <a:latin typeface="Palanquin" panose="020B0004020203020204" pitchFamily="34" charset="0"/>
                <a:ea typeface="Calibri" panose="020F0502020204030204" pitchFamily="34" charset="0"/>
              </a:rPr>
              <a:t>Slide 5</a:t>
            </a:r>
            <a:endParaRPr lang="en-GB" sz="1050" dirty="0"/>
          </a:p>
        </p:txBody>
      </p:sp>
      <p:grpSp>
        <p:nvGrpSpPr>
          <p:cNvPr id="16" name="Group 15">
            <a:extLst>
              <a:ext uri="{FF2B5EF4-FFF2-40B4-BE49-F238E27FC236}">
                <a16:creationId xmlns:a16="http://schemas.microsoft.com/office/drawing/2014/main" id="{97A6C4C2-9A2F-465A-8772-ACECC809BA9B}"/>
              </a:ext>
            </a:extLst>
          </p:cNvPr>
          <p:cNvGrpSpPr/>
          <p:nvPr/>
        </p:nvGrpSpPr>
        <p:grpSpPr>
          <a:xfrm>
            <a:off x="5215702" y="968879"/>
            <a:ext cx="6243084" cy="1507066"/>
            <a:chOff x="0" y="0"/>
            <a:chExt cx="5292825" cy="1363980"/>
          </a:xfrm>
          <a:effectLst>
            <a:outerShdw blurRad="50800" dist="38100" dir="2700000" algn="tl" rotWithShape="0">
              <a:prstClr val="black">
                <a:alpha val="40000"/>
              </a:prstClr>
            </a:outerShdw>
          </a:effectLst>
        </p:grpSpPr>
        <p:sp>
          <p:nvSpPr>
            <p:cNvPr id="19" name="Arrow: Right 18">
              <a:extLst>
                <a:ext uri="{FF2B5EF4-FFF2-40B4-BE49-F238E27FC236}">
                  <a16:creationId xmlns:a16="http://schemas.microsoft.com/office/drawing/2014/main" id="{7AFA96D2-CE4A-4634-8C53-AB75A176147B}"/>
                </a:ext>
              </a:extLst>
            </p:cNvPr>
            <p:cNvSpPr/>
            <p:nvPr/>
          </p:nvSpPr>
          <p:spPr>
            <a:xfrm>
              <a:off x="1327484" y="557463"/>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0" name="Arrow: Right 19">
              <a:extLst>
                <a:ext uri="{FF2B5EF4-FFF2-40B4-BE49-F238E27FC236}">
                  <a16:creationId xmlns:a16="http://schemas.microsoft.com/office/drawing/2014/main" id="{4316C94B-BC0C-4B86-B55F-00615D5FA153}"/>
                </a:ext>
              </a:extLst>
            </p:cNvPr>
            <p:cNvSpPr/>
            <p:nvPr/>
          </p:nvSpPr>
          <p:spPr>
            <a:xfrm>
              <a:off x="3749842" y="529389"/>
              <a:ext cx="43815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pic>
          <p:nvPicPr>
            <p:cNvPr id="21" name="Picture 20">
              <a:extLst>
                <a:ext uri="{FF2B5EF4-FFF2-40B4-BE49-F238E27FC236}">
                  <a16:creationId xmlns:a16="http://schemas.microsoft.com/office/drawing/2014/main" id="{AB2F67E1-8818-41A7-AD1A-CFEA70572111}"/>
                </a:ext>
              </a:extLst>
            </p:cNvPr>
            <p:cNvPicPr>
              <a:picLocks noChangeAspect="1"/>
            </p:cNvPicPr>
            <p:nvPr/>
          </p:nvPicPr>
          <p:blipFill rotWithShape="1">
            <a:blip r:embed="rId4">
              <a:extLst>
                <a:ext uri="{28A0092B-C50C-407E-A947-70E740481C1C}">
                  <a14:useLocalDpi xmlns:a14="http://schemas.microsoft.com/office/drawing/2010/main" val="0"/>
                </a:ext>
              </a:extLst>
            </a:blip>
            <a:srcRect l="605" r="591" b="859"/>
            <a:stretch/>
          </p:blipFill>
          <p:spPr bwMode="auto">
            <a:xfrm>
              <a:off x="1819776" y="0"/>
              <a:ext cx="1828800" cy="1363980"/>
            </a:xfrm>
            <a:prstGeom prst="rect">
              <a:avLst/>
            </a:prstGeom>
            <a:ln>
              <a:solidFill>
                <a:schemeClr val="bg2">
                  <a:lumMod val="75000"/>
                </a:schemeClr>
              </a:solidFill>
            </a:ln>
            <a:extLst>
              <a:ext uri="{53640926-AAD7-44D8-BBD7-CCE9431645EC}">
                <a14:shadowObscured xmlns:a14="http://schemas.microsoft.com/office/drawing/2010/main"/>
              </a:ext>
            </a:extLst>
          </p:spPr>
        </p:pic>
        <p:pic>
          <p:nvPicPr>
            <p:cNvPr id="22" name="Picture 21">
              <a:extLst>
                <a:ext uri="{FF2B5EF4-FFF2-40B4-BE49-F238E27FC236}">
                  <a16:creationId xmlns:a16="http://schemas.microsoft.com/office/drawing/2014/main" id="{59BCC248-9163-4E17-B89A-27D2C6DC499A}"/>
                </a:ext>
              </a:extLst>
            </p:cNvPr>
            <p:cNvPicPr>
              <a:picLocks noChangeAspect="1"/>
            </p:cNvPicPr>
            <p:nvPr/>
          </p:nvPicPr>
          <p:blipFill>
            <a:blip r:embed="rId5"/>
            <a:stretch>
              <a:fillRect/>
            </a:stretch>
          </p:blipFill>
          <p:spPr>
            <a:xfrm>
              <a:off x="0" y="430129"/>
              <a:ext cx="1209675" cy="405765"/>
            </a:xfrm>
            <a:prstGeom prst="rect">
              <a:avLst/>
            </a:prstGeom>
          </p:spPr>
        </p:pic>
        <p:pic>
          <p:nvPicPr>
            <p:cNvPr id="23" name="Picture 22">
              <a:extLst>
                <a:ext uri="{FF2B5EF4-FFF2-40B4-BE49-F238E27FC236}">
                  <a16:creationId xmlns:a16="http://schemas.microsoft.com/office/drawing/2014/main" id="{5963FF05-13A1-4A9C-BB51-E32A71D6328E}"/>
                </a:ext>
              </a:extLst>
            </p:cNvPr>
            <p:cNvPicPr>
              <a:picLocks noChangeAspect="1"/>
            </p:cNvPicPr>
            <p:nvPr/>
          </p:nvPicPr>
          <p:blipFill>
            <a:blip r:embed="rId6"/>
            <a:stretch>
              <a:fillRect/>
            </a:stretch>
          </p:blipFill>
          <p:spPr>
            <a:xfrm>
              <a:off x="4326355" y="168442"/>
              <a:ext cx="966470" cy="972185"/>
            </a:xfrm>
            <a:prstGeom prst="rect">
              <a:avLst/>
            </a:prstGeom>
            <a:ln>
              <a:solidFill>
                <a:schemeClr val="bg2">
                  <a:lumMod val="75000"/>
                </a:schemeClr>
              </a:solidFill>
            </a:ln>
          </p:spPr>
        </p:pic>
      </p:grpSp>
      <p:pic>
        <p:nvPicPr>
          <p:cNvPr id="24" name="Picture 23">
            <a:extLst>
              <a:ext uri="{FF2B5EF4-FFF2-40B4-BE49-F238E27FC236}">
                <a16:creationId xmlns:a16="http://schemas.microsoft.com/office/drawing/2014/main" id="{D769FD40-2CA7-49CF-9CDD-FB2B65A6F6CD}"/>
              </a:ext>
            </a:extLst>
          </p:cNvPr>
          <p:cNvPicPr/>
          <p:nvPr/>
        </p:nvPicPr>
        <p:blipFill>
          <a:blip r:embed="rId7"/>
          <a:stretch>
            <a:fillRect/>
          </a:stretch>
        </p:blipFill>
        <p:spPr>
          <a:xfrm>
            <a:off x="8498233" y="3099526"/>
            <a:ext cx="1657361" cy="1507067"/>
          </a:xfrm>
          <a:prstGeom prst="rect">
            <a:avLst/>
          </a:prstGeom>
          <a:effectLst>
            <a:outerShdw blurRad="50800" dist="38100" dir="2700000" algn="tl" rotWithShape="0">
              <a:prstClr val="black">
                <a:alpha val="40000"/>
              </a:prstClr>
            </a:outerShdw>
          </a:effectLst>
        </p:spPr>
      </p:pic>
      <p:sp>
        <p:nvSpPr>
          <p:cNvPr id="10" name="TextBox 9">
            <a:extLst>
              <a:ext uri="{FF2B5EF4-FFF2-40B4-BE49-F238E27FC236}">
                <a16:creationId xmlns:a16="http://schemas.microsoft.com/office/drawing/2014/main" id="{12D8861D-21A1-4A19-A2A4-9379F1215E7D}"/>
              </a:ext>
            </a:extLst>
          </p:cNvPr>
          <p:cNvSpPr txBox="1"/>
          <p:nvPr/>
        </p:nvSpPr>
        <p:spPr>
          <a:xfrm>
            <a:off x="317205" y="2635609"/>
            <a:ext cx="8444023" cy="369332"/>
          </a:xfrm>
          <a:prstGeom prst="rect">
            <a:avLst/>
          </a:prstGeom>
          <a:noFill/>
        </p:spPr>
        <p:txBody>
          <a:bodyPr wrap="square" rtlCol="0">
            <a:spAutoFit/>
          </a:bodyPr>
          <a:lstStyle/>
          <a:p>
            <a:r>
              <a:rPr lang="en-GB" b="1" dirty="0">
                <a:latin typeface="Nunito" panose="00000500000000000000" pitchFamily="2" charset="0"/>
              </a:rPr>
              <a:t>Challenge: Guide the fish to the treasure chest using the direction keys.</a:t>
            </a:r>
          </a:p>
        </p:txBody>
      </p:sp>
      <p:pic>
        <p:nvPicPr>
          <p:cNvPr id="14" name="Picture 13">
            <a:extLst>
              <a:ext uri="{FF2B5EF4-FFF2-40B4-BE49-F238E27FC236}">
                <a16:creationId xmlns:a16="http://schemas.microsoft.com/office/drawing/2014/main" id="{0E2ECCE9-8BDF-4E3B-B99E-C906E5B2BF3D}"/>
              </a:ext>
            </a:extLst>
          </p:cNvPr>
          <p:cNvPicPr>
            <a:picLocks noChangeAspect="1"/>
          </p:cNvPicPr>
          <p:nvPr/>
        </p:nvPicPr>
        <p:blipFill>
          <a:blip r:embed="rId8"/>
          <a:stretch>
            <a:fillRect/>
          </a:stretch>
        </p:blipFill>
        <p:spPr>
          <a:xfrm>
            <a:off x="2580218" y="3202604"/>
            <a:ext cx="3652181" cy="2732567"/>
          </a:xfrm>
          <a:prstGeom prst="rect">
            <a:avLst/>
          </a:prstGeom>
        </p:spPr>
      </p:pic>
      <p:sp>
        <p:nvSpPr>
          <p:cNvPr id="25" name="TextBox 24">
            <a:extLst>
              <a:ext uri="{FF2B5EF4-FFF2-40B4-BE49-F238E27FC236}">
                <a16:creationId xmlns:a16="http://schemas.microsoft.com/office/drawing/2014/main" id="{25B43FF0-04D2-4721-BD88-81AD9F2791E9}"/>
              </a:ext>
            </a:extLst>
          </p:cNvPr>
          <p:cNvSpPr txBox="1"/>
          <p:nvPr/>
        </p:nvSpPr>
        <p:spPr>
          <a:xfrm>
            <a:off x="8498233" y="4733172"/>
            <a:ext cx="1886469" cy="369332"/>
          </a:xfrm>
          <a:prstGeom prst="rect">
            <a:avLst/>
          </a:prstGeom>
          <a:noFill/>
        </p:spPr>
        <p:txBody>
          <a:bodyPr wrap="square" rtlCol="0">
            <a:spAutoFit/>
          </a:bodyPr>
          <a:lstStyle/>
          <a:p>
            <a:r>
              <a:rPr lang="en-GB" dirty="0">
                <a:latin typeface="Nunito" panose="00000500000000000000" pitchFamily="2" charset="0"/>
              </a:rPr>
              <a:t>direction keys</a:t>
            </a:r>
          </a:p>
        </p:txBody>
      </p:sp>
      <p:sp>
        <p:nvSpPr>
          <p:cNvPr id="27" name="TextBox 26">
            <a:extLst>
              <a:ext uri="{FF2B5EF4-FFF2-40B4-BE49-F238E27FC236}">
                <a16:creationId xmlns:a16="http://schemas.microsoft.com/office/drawing/2014/main" id="{052777B5-E32C-4CA0-AB20-06371A1A6837}"/>
              </a:ext>
            </a:extLst>
          </p:cNvPr>
          <p:cNvSpPr txBox="1"/>
          <p:nvPr/>
        </p:nvSpPr>
        <p:spPr>
          <a:xfrm>
            <a:off x="317205" y="1532992"/>
            <a:ext cx="7646581" cy="369332"/>
          </a:xfrm>
          <a:prstGeom prst="rect">
            <a:avLst/>
          </a:prstGeom>
          <a:noFill/>
        </p:spPr>
        <p:txBody>
          <a:bodyPr wrap="square" rtlCol="0">
            <a:spAutoFit/>
          </a:bodyPr>
          <a:lstStyle/>
          <a:p>
            <a:r>
              <a:rPr lang="en-GB" dirty="0">
                <a:latin typeface="Nunito" panose="00000500000000000000" pitchFamily="2" charset="0"/>
              </a:rPr>
              <a:t>Open up Challenge 1 on </a:t>
            </a:r>
            <a:r>
              <a:rPr lang="en-GB" dirty="0">
                <a:latin typeface="Nunito" panose="00000500000000000000" pitchFamily="2" charset="0"/>
                <a:hlinkClick r:id="rId9"/>
              </a:rPr>
              <a:t>2Go</a:t>
            </a:r>
            <a:r>
              <a:rPr lang="en-GB" dirty="0">
                <a:latin typeface="Nunito" panose="00000500000000000000" pitchFamily="2" charset="0"/>
              </a:rPr>
              <a:t>.</a:t>
            </a:r>
          </a:p>
        </p:txBody>
      </p:sp>
    </p:spTree>
    <p:extLst>
      <p:ext uri="{BB962C8B-B14F-4D97-AF65-F5344CB8AC3E}">
        <p14:creationId xmlns:p14="http://schemas.microsoft.com/office/powerpoint/2010/main" val="26317879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r>
              <a:rPr lang="en-US" sz="1050" b="1" dirty="0">
                <a:effectLst/>
                <a:latin typeface="Palanquin" panose="020B0004020203020204" pitchFamily="34" charset="0"/>
                <a:ea typeface="Calibri" panose="020F0502020204030204" pitchFamily="34" charset="0"/>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353800" y="365125"/>
            <a:ext cx="690154" cy="253916"/>
          </a:xfrm>
          <a:prstGeom prst="rect">
            <a:avLst/>
          </a:prstGeom>
          <a:noFill/>
        </p:spPr>
        <p:txBody>
          <a:bodyPr wrap="square" rtlCol="0">
            <a:spAutoFit/>
          </a:bodyPr>
          <a:lstStyle/>
          <a:p>
            <a:r>
              <a:rPr lang="en-US" sz="1050" dirty="0">
                <a:effectLst/>
                <a:latin typeface="Palanquin" panose="020B0004020203020204" pitchFamily="34" charset="0"/>
                <a:ea typeface="Calibri" panose="020F0502020204030204" pitchFamily="34" charset="0"/>
              </a:rPr>
              <a:t>Slide 6</a:t>
            </a:r>
            <a:endParaRPr lang="en-GB" sz="1050" dirty="0"/>
          </a:p>
        </p:txBody>
      </p:sp>
      <p:sp>
        <p:nvSpPr>
          <p:cNvPr id="8" name="TextBox 7">
            <a:extLst>
              <a:ext uri="{FF2B5EF4-FFF2-40B4-BE49-F238E27FC236}">
                <a16:creationId xmlns:a16="http://schemas.microsoft.com/office/drawing/2014/main" id="{C8A77D30-82F9-418D-A415-34CBA24408FB}"/>
              </a:ext>
            </a:extLst>
          </p:cNvPr>
          <p:cNvSpPr txBox="1"/>
          <p:nvPr/>
        </p:nvSpPr>
        <p:spPr>
          <a:xfrm>
            <a:off x="320750" y="5581937"/>
            <a:ext cx="6944832" cy="369332"/>
          </a:xfrm>
          <a:prstGeom prst="rect">
            <a:avLst/>
          </a:prstGeom>
          <a:noFill/>
        </p:spPr>
        <p:txBody>
          <a:bodyPr wrap="square" rtlCol="0">
            <a:spAutoFit/>
          </a:bodyPr>
          <a:lstStyle/>
          <a:p>
            <a:r>
              <a:rPr lang="en-GB" dirty="0">
                <a:latin typeface="Nunito" panose="00000500000000000000" pitchFamily="2" charset="0"/>
              </a:rPr>
              <a:t>Now have a go at completing the challenge on your own device.</a:t>
            </a:r>
          </a:p>
        </p:txBody>
      </p:sp>
      <p:grpSp>
        <p:nvGrpSpPr>
          <p:cNvPr id="26" name="Group 25">
            <a:extLst>
              <a:ext uri="{FF2B5EF4-FFF2-40B4-BE49-F238E27FC236}">
                <a16:creationId xmlns:a16="http://schemas.microsoft.com/office/drawing/2014/main" id="{4F62C5BB-9AD7-4E43-B16A-44308C6DFE3F}"/>
              </a:ext>
            </a:extLst>
          </p:cNvPr>
          <p:cNvGrpSpPr/>
          <p:nvPr/>
        </p:nvGrpSpPr>
        <p:grpSpPr>
          <a:xfrm>
            <a:off x="150147" y="365125"/>
            <a:ext cx="11548730" cy="5684525"/>
            <a:chOff x="136451" y="386666"/>
            <a:chExt cx="11548730" cy="5684525"/>
          </a:xfrm>
        </p:grpSpPr>
        <p:grpSp>
          <p:nvGrpSpPr>
            <p:cNvPr id="12" name="Group 11">
              <a:extLst>
                <a:ext uri="{FF2B5EF4-FFF2-40B4-BE49-F238E27FC236}">
                  <a16:creationId xmlns:a16="http://schemas.microsoft.com/office/drawing/2014/main" id="{73958EE2-1C53-48F6-B38A-996B809BE2C9}"/>
                </a:ext>
              </a:extLst>
            </p:cNvPr>
            <p:cNvGrpSpPr/>
            <p:nvPr/>
          </p:nvGrpSpPr>
          <p:grpSpPr>
            <a:xfrm>
              <a:off x="136451" y="786809"/>
              <a:ext cx="11548730" cy="5284382"/>
              <a:chOff x="136451" y="786809"/>
              <a:chExt cx="11548730" cy="5284382"/>
            </a:xfrm>
          </p:grpSpPr>
          <p:pic>
            <p:nvPicPr>
              <p:cNvPr id="14" name="Picture 13">
                <a:extLst>
                  <a:ext uri="{FF2B5EF4-FFF2-40B4-BE49-F238E27FC236}">
                    <a16:creationId xmlns:a16="http://schemas.microsoft.com/office/drawing/2014/main" id="{0E2ECCE9-8BDF-4E3B-B99E-C906E5B2BF3D}"/>
                  </a:ext>
                </a:extLst>
              </p:cNvPr>
              <p:cNvPicPr>
                <a:picLocks noChangeAspect="1"/>
              </p:cNvPicPr>
              <p:nvPr/>
            </p:nvPicPr>
            <p:blipFill>
              <a:blip r:embed="rId4"/>
              <a:stretch>
                <a:fillRect/>
              </a:stretch>
            </p:blipFill>
            <p:spPr>
              <a:xfrm>
                <a:off x="1713615" y="1557294"/>
                <a:ext cx="4853762" cy="3631591"/>
              </a:xfrm>
              <a:prstGeom prst="rect">
                <a:avLst/>
              </a:prstGeom>
            </p:spPr>
          </p:pic>
          <p:sp>
            <p:nvSpPr>
              <p:cNvPr id="17" name="TextBox 16">
                <a:extLst>
                  <a:ext uri="{FF2B5EF4-FFF2-40B4-BE49-F238E27FC236}">
                    <a16:creationId xmlns:a16="http://schemas.microsoft.com/office/drawing/2014/main" id="{32B6A4EE-892E-4663-A6A4-C91CA9803F14}"/>
                  </a:ext>
                </a:extLst>
              </p:cNvPr>
              <p:cNvSpPr txBox="1"/>
              <p:nvPr/>
            </p:nvSpPr>
            <p:spPr>
              <a:xfrm>
                <a:off x="136451" y="1187962"/>
                <a:ext cx="7752907" cy="369332"/>
              </a:xfrm>
              <a:prstGeom prst="rect">
                <a:avLst/>
              </a:prstGeom>
              <a:noFill/>
            </p:spPr>
            <p:txBody>
              <a:bodyPr wrap="square" rtlCol="0">
                <a:spAutoFit/>
              </a:bodyPr>
              <a:lstStyle/>
              <a:p>
                <a:r>
                  <a:rPr lang="en-GB" b="1" dirty="0">
                    <a:latin typeface="Nunito" panose="00000500000000000000" pitchFamily="2" charset="0"/>
                  </a:rPr>
                  <a:t>Challenge: Guide the fish to the treasure chest using the direction keys.</a:t>
                </a:r>
              </a:p>
            </p:txBody>
          </p:sp>
          <p:sp>
            <p:nvSpPr>
              <p:cNvPr id="3" name="Rectangle: Rounded Corners 2">
                <a:extLst>
                  <a:ext uri="{FF2B5EF4-FFF2-40B4-BE49-F238E27FC236}">
                    <a16:creationId xmlns:a16="http://schemas.microsoft.com/office/drawing/2014/main" id="{F9496E0B-CE6A-4FE4-9CAB-837A19D38B06}"/>
                  </a:ext>
                </a:extLst>
              </p:cNvPr>
              <p:cNvSpPr/>
              <p:nvPr/>
            </p:nvSpPr>
            <p:spPr>
              <a:xfrm>
                <a:off x="7963786" y="786809"/>
                <a:ext cx="3721395" cy="5284382"/>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45E4B1B1-DECF-4661-8B6C-44E95E72D995}"/>
                  </a:ext>
                </a:extLst>
              </p:cNvPr>
              <p:cNvSpPr txBox="1"/>
              <p:nvPr/>
            </p:nvSpPr>
            <p:spPr>
              <a:xfrm>
                <a:off x="8070112" y="916409"/>
                <a:ext cx="3391785" cy="5047536"/>
              </a:xfrm>
              <a:prstGeom prst="rect">
                <a:avLst/>
              </a:prstGeom>
              <a:noFill/>
            </p:spPr>
            <p:txBody>
              <a:bodyPr wrap="square" rtlCol="0">
                <a:spAutoFit/>
              </a:bodyPr>
              <a:lstStyle/>
              <a:p>
                <a:pPr algn="ctr"/>
                <a:r>
                  <a:rPr lang="en-GB" sz="1400" b="1" dirty="0">
                    <a:effectLst/>
                    <a:latin typeface="Nunito" panose="00000500000000000000" pitchFamily="2" charset="0"/>
                    <a:ea typeface="MS Mincho" panose="02020609040205080304" pitchFamily="49" charset="-128"/>
                    <a:cs typeface="Times New Roman" panose="02020603050405020304" pitchFamily="18" charset="0"/>
                  </a:rPr>
                  <a:t>Suggested Questions:</a:t>
                </a:r>
              </a:p>
              <a:p>
                <a:pPr algn="ctr"/>
                <a:endParaRPr lang="en-GB" sz="1400" dirty="0">
                  <a:effectLst/>
                  <a:latin typeface="Nunito" panose="00000500000000000000" pitchFamily="2" charset="0"/>
                  <a:ea typeface="MS Mincho" panose="02020609040205080304" pitchFamily="49" charset="-128"/>
                  <a:cs typeface="Times New Roman" panose="02020603050405020304" pitchFamily="18" charset="0"/>
                </a:endParaRPr>
              </a:p>
              <a:p>
                <a:pPr marL="342900" lvl="0" indent="-342900">
                  <a:buFont typeface="Symbol" panose="05050102010706020507" pitchFamily="18" charset="2"/>
                  <a:buChar char=""/>
                </a:pPr>
                <a:r>
                  <a:rPr lang="en-GB" sz="1400" dirty="0">
                    <a:effectLst/>
                    <a:latin typeface="Nunito" panose="00000500000000000000" pitchFamily="2" charset="0"/>
                    <a:ea typeface="MS Mincho" panose="02020609040205080304" pitchFamily="49" charset="-128"/>
                    <a:cs typeface="Times New Roman" panose="02020603050405020304" pitchFamily="18" charset="0"/>
                  </a:rPr>
                  <a:t>Which way are we going to follow the path to the treasure? </a:t>
                </a:r>
              </a:p>
              <a:p>
                <a:pPr marL="342900" lvl="0" indent="-342900">
                  <a:buFont typeface="Symbol" panose="05050102010706020507" pitchFamily="18" charset="2"/>
                  <a:buChar char=""/>
                </a:pPr>
                <a:r>
                  <a:rPr lang="en-GB" sz="1400" dirty="0">
                    <a:effectLst/>
                    <a:latin typeface="Nunito" panose="00000500000000000000" pitchFamily="2" charset="0"/>
                    <a:ea typeface="MS Mincho" panose="02020609040205080304" pitchFamily="49" charset="-128"/>
                    <a:cs typeface="Times New Roman" panose="02020603050405020304" pitchFamily="18" charset="0"/>
                  </a:rPr>
                  <a:t>Do you think there is a shortcut? Let’s draw the path with our finger first. </a:t>
                </a:r>
              </a:p>
              <a:p>
                <a:pPr marL="342900" lvl="0" indent="-342900">
                  <a:buFont typeface="Symbol" panose="05050102010706020507" pitchFamily="18" charset="2"/>
                  <a:buChar char=""/>
                </a:pPr>
                <a:r>
                  <a:rPr lang="en-GB" sz="1400" dirty="0">
                    <a:effectLst/>
                    <a:latin typeface="Nunito" panose="00000500000000000000" pitchFamily="2" charset="0"/>
                    <a:ea typeface="MS Mincho" panose="02020609040205080304" pitchFamily="49" charset="-128"/>
                    <a:cs typeface="Times New Roman" panose="02020603050405020304" pitchFamily="18" charset="0"/>
                  </a:rPr>
                  <a:t>Which way do we need to make the fish go first?</a:t>
                </a:r>
              </a:p>
              <a:p>
                <a:pPr marL="342900" lvl="0" indent="-342900">
                  <a:buFont typeface="Symbol" panose="05050102010706020507" pitchFamily="18" charset="2"/>
                  <a:buChar char=""/>
                </a:pPr>
                <a:r>
                  <a:rPr lang="en-GB" sz="1400" dirty="0">
                    <a:effectLst/>
                    <a:latin typeface="Nunito" panose="00000500000000000000" pitchFamily="2" charset="0"/>
                    <a:ea typeface="MS Mincho" panose="02020609040205080304" pitchFamily="49" charset="-128"/>
                    <a:cs typeface="Times New Roman" panose="02020603050405020304" pitchFamily="18" charset="0"/>
                  </a:rPr>
                  <a:t>Which command shall we press to make it go that way? </a:t>
                </a:r>
              </a:p>
              <a:p>
                <a:pPr marL="342900" lvl="0" indent="-342900">
                  <a:buFont typeface="Symbol" panose="05050102010706020507" pitchFamily="18" charset="2"/>
                  <a:buChar char=""/>
                </a:pPr>
                <a:r>
                  <a:rPr lang="en-GB" sz="1400" dirty="0">
                    <a:effectLst/>
                    <a:latin typeface="Nunito" panose="00000500000000000000" pitchFamily="2" charset="0"/>
                    <a:ea typeface="MS Mincho" panose="02020609040205080304" pitchFamily="49" charset="-128"/>
                    <a:cs typeface="Times New Roman" panose="02020603050405020304" pitchFamily="18" charset="0"/>
                  </a:rPr>
                  <a:t>How far did the fish move? </a:t>
                </a:r>
              </a:p>
              <a:p>
                <a:pPr marL="342900" lvl="0" indent="-342900">
                  <a:buFont typeface="Symbol" panose="05050102010706020507" pitchFamily="18" charset="2"/>
                  <a:buChar char=""/>
                </a:pPr>
                <a:r>
                  <a:rPr lang="en-GB" sz="1400" dirty="0">
                    <a:effectLst/>
                    <a:latin typeface="Nunito" panose="00000500000000000000" pitchFamily="2" charset="0"/>
                    <a:ea typeface="MS Mincho" panose="02020609040205080304" pitchFamily="49" charset="-128"/>
                    <a:cs typeface="Times New Roman" panose="02020603050405020304" pitchFamily="18" charset="0"/>
                  </a:rPr>
                  <a:t>Where shall we make the fish move to next?</a:t>
                </a:r>
              </a:p>
              <a:p>
                <a:pPr marL="342900" lvl="0" indent="-342900">
                  <a:buFont typeface="Symbol" panose="05050102010706020507" pitchFamily="18" charset="2"/>
                  <a:buChar char=""/>
                </a:pPr>
                <a:r>
                  <a:rPr lang="en-GB" sz="1400" dirty="0">
                    <a:effectLst/>
                    <a:latin typeface="Nunito" panose="00000500000000000000" pitchFamily="2" charset="0"/>
                    <a:ea typeface="MS Mincho" panose="02020609040205080304" pitchFamily="49" charset="-128"/>
                    <a:cs typeface="Times New Roman" panose="02020603050405020304" pitchFamily="18" charset="0"/>
                  </a:rPr>
                  <a:t>Let’s count the squares; how many times do we need to press the command to make it move that way?</a:t>
                </a:r>
              </a:p>
              <a:p>
                <a:pPr marL="342900" indent="-342900">
                  <a:spcAft>
                    <a:spcPts val="600"/>
                  </a:spcAft>
                  <a:buFont typeface="Symbol" panose="05050102010706020507" pitchFamily="18" charset="2"/>
                  <a:buChar char=""/>
                </a:pPr>
                <a:r>
                  <a:rPr lang="en-GB" sz="1400" dirty="0">
                    <a:effectLst/>
                    <a:latin typeface="Nunito" panose="00000500000000000000" pitchFamily="2" charset="0"/>
                    <a:ea typeface="MS Mincho" panose="02020609040205080304" pitchFamily="49" charset="-128"/>
                    <a:cs typeface="Times New Roman" panose="02020603050405020304" pitchFamily="18" charset="0"/>
                  </a:rPr>
                  <a:t>Make a mistake and let </a:t>
                </a:r>
                <a:r>
                  <a:rPr lang="en-GB" sz="1400" dirty="0">
                    <a:latin typeface="Nunito" panose="00000500000000000000" pitchFamily="2" charset="0"/>
                    <a:ea typeface="MS Mincho" panose="02020609040205080304" pitchFamily="49" charset="-128"/>
                    <a:cs typeface="Times New Roman" panose="02020603050405020304" pitchFamily="18" charset="0"/>
                  </a:rPr>
                  <a:t>the children</a:t>
                </a:r>
                <a:r>
                  <a:rPr lang="en-GB" sz="1400" dirty="0">
                    <a:effectLst/>
                    <a:latin typeface="Nunito" panose="00000500000000000000" pitchFamily="2" charset="0"/>
                    <a:ea typeface="MS Mincho" panose="02020609040205080304" pitchFamily="49" charset="-128"/>
                    <a:cs typeface="Times New Roman" panose="02020603050405020304" pitchFamily="18" charset="0"/>
                  </a:rPr>
                  <a:t> see how easy it is to undo it (undo button) or to send the fish back to the starting position and start again (rewind).</a:t>
                </a:r>
              </a:p>
            </p:txBody>
          </p:sp>
        </p:grpSp>
        <p:sp>
          <p:nvSpPr>
            <p:cNvPr id="13" name="TextBox 12">
              <a:extLst>
                <a:ext uri="{FF2B5EF4-FFF2-40B4-BE49-F238E27FC236}">
                  <a16:creationId xmlns:a16="http://schemas.microsoft.com/office/drawing/2014/main" id="{3802DEEB-9FBC-4498-91B0-738A1307E82F}"/>
                </a:ext>
              </a:extLst>
            </p:cNvPr>
            <p:cNvSpPr txBox="1"/>
            <p:nvPr/>
          </p:nvSpPr>
          <p:spPr>
            <a:xfrm>
              <a:off x="404037" y="386666"/>
              <a:ext cx="6974958" cy="769441"/>
            </a:xfrm>
            <a:prstGeom prst="rect">
              <a:avLst/>
            </a:prstGeom>
            <a:noFill/>
          </p:spPr>
          <p:txBody>
            <a:bodyPr wrap="square" rtlCol="0">
              <a:spAutoFit/>
            </a:bodyPr>
            <a:lstStyle/>
            <a:p>
              <a:r>
                <a:rPr lang="en-GB" sz="4400"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Activity 1: Challenge 1</a:t>
              </a:r>
              <a:endParaRPr lang="en-GB" sz="4400" dirty="0"/>
            </a:p>
          </p:txBody>
        </p:sp>
      </p:grpSp>
    </p:spTree>
    <p:extLst>
      <p:ext uri="{BB962C8B-B14F-4D97-AF65-F5344CB8AC3E}">
        <p14:creationId xmlns:p14="http://schemas.microsoft.com/office/powerpoint/2010/main" val="594733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r>
              <a:rPr lang="en-US" sz="1050" b="1" dirty="0">
                <a:effectLst/>
                <a:latin typeface="Palanquin" panose="020B0004020203020204" pitchFamily="34" charset="0"/>
                <a:ea typeface="Calibri" panose="020F0502020204030204" pitchFamily="34" charset="0"/>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469091" y="241785"/>
            <a:ext cx="690154" cy="253916"/>
          </a:xfrm>
          <a:prstGeom prst="rect">
            <a:avLst/>
          </a:prstGeom>
          <a:noFill/>
        </p:spPr>
        <p:txBody>
          <a:bodyPr wrap="square" rtlCol="0">
            <a:spAutoFit/>
          </a:bodyPr>
          <a:lstStyle/>
          <a:p>
            <a:r>
              <a:rPr lang="en-US" sz="1050" dirty="0">
                <a:effectLst/>
                <a:latin typeface="Palanquin" panose="020B0004020203020204" pitchFamily="34" charset="0"/>
                <a:ea typeface="Calibri" panose="020F0502020204030204" pitchFamily="34" charset="0"/>
              </a:rPr>
              <a:t>Slide </a:t>
            </a:r>
            <a:r>
              <a:rPr lang="en-US" sz="1050" dirty="0">
                <a:latin typeface="Palanquin" panose="020B0004020203020204" pitchFamily="34" charset="0"/>
                <a:ea typeface="Calibri" panose="020F0502020204030204" pitchFamily="34" charset="0"/>
              </a:rPr>
              <a:t>7</a:t>
            </a:r>
            <a:endParaRPr lang="en-GB" sz="1050" dirty="0"/>
          </a:p>
        </p:txBody>
      </p:sp>
      <p:grpSp>
        <p:nvGrpSpPr>
          <p:cNvPr id="27" name="Group 26">
            <a:extLst>
              <a:ext uri="{FF2B5EF4-FFF2-40B4-BE49-F238E27FC236}">
                <a16:creationId xmlns:a16="http://schemas.microsoft.com/office/drawing/2014/main" id="{895DE60B-F4D9-4607-A7CD-262DD55A976B}"/>
              </a:ext>
            </a:extLst>
          </p:cNvPr>
          <p:cNvGrpSpPr/>
          <p:nvPr/>
        </p:nvGrpSpPr>
        <p:grpSpPr>
          <a:xfrm>
            <a:off x="523258" y="437247"/>
            <a:ext cx="11146844" cy="5616413"/>
            <a:chOff x="206956" y="322228"/>
            <a:chExt cx="11146844" cy="5616413"/>
          </a:xfrm>
        </p:grpSpPr>
        <p:sp>
          <p:nvSpPr>
            <p:cNvPr id="10" name="TextBox 9">
              <a:extLst>
                <a:ext uri="{FF2B5EF4-FFF2-40B4-BE49-F238E27FC236}">
                  <a16:creationId xmlns:a16="http://schemas.microsoft.com/office/drawing/2014/main" id="{12D8861D-21A1-4A19-A2A4-9379F1215E7D}"/>
                </a:ext>
              </a:extLst>
            </p:cNvPr>
            <p:cNvSpPr txBox="1"/>
            <p:nvPr/>
          </p:nvSpPr>
          <p:spPr>
            <a:xfrm>
              <a:off x="206956" y="1302312"/>
              <a:ext cx="6745071" cy="923330"/>
            </a:xfrm>
            <a:prstGeom prst="rect">
              <a:avLst/>
            </a:prstGeom>
            <a:noFill/>
          </p:spPr>
          <p:txBody>
            <a:bodyPr wrap="square" rtlCol="0">
              <a:spAutoFit/>
            </a:bodyPr>
            <a:lstStyle/>
            <a:p>
              <a:r>
                <a:rPr lang="en-GB" dirty="0">
                  <a:latin typeface="Nunito" panose="00000500000000000000" pitchFamily="2" charset="0"/>
                </a:rPr>
                <a:t>Open Challenge 2 on </a:t>
              </a:r>
              <a:r>
                <a:rPr lang="en-GB" dirty="0">
                  <a:latin typeface="Nunito" panose="00000500000000000000" pitchFamily="2" charset="0"/>
                  <a:hlinkClick r:id="rId4"/>
                </a:rPr>
                <a:t>2Go</a:t>
              </a:r>
              <a:r>
                <a:rPr lang="en-GB" dirty="0">
                  <a:latin typeface="Nunito" panose="00000500000000000000" pitchFamily="2" charset="0"/>
                </a:rPr>
                <a:t>.</a:t>
              </a:r>
            </a:p>
            <a:p>
              <a:endParaRPr lang="en-GB" dirty="0">
                <a:latin typeface="Nunito" panose="00000500000000000000" pitchFamily="2" charset="0"/>
              </a:endParaRPr>
            </a:p>
            <a:p>
              <a:r>
                <a:rPr lang="en-GB" b="1" dirty="0">
                  <a:latin typeface="Nunito" panose="00000500000000000000" pitchFamily="2" charset="0"/>
                </a:rPr>
                <a:t>Challenge: Drive the car to the bank and then to the hospital. </a:t>
              </a:r>
            </a:p>
          </p:txBody>
        </p:sp>
        <p:pic>
          <p:nvPicPr>
            <p:cNvPr id="7" name="Picture 6">
              <a:extLst>
                <a:ext uri="{FF2B5EF4-FFF2-40B4-BE49-F238E27FC236}">
                  <a16:creationId xmlns:a16="http://schemas.microsoft.com/office/drawing/2014/main" id="{CA4875DD-1FDD-4B96-A658-0A4552A975A5}"/>
                </a:ext>
              </a:extLst>
            </p:cNvPr>
            <p:cNvPicPr>
              <a:picLocks noChangeAspect="1"/>
            </p:cNvPicPr>
            <p:nvPr/>
          </p:nvPicPr>
          <p:blipFill>
            <a:blip r:embed="rId5"/>
            <a:stretch>
              <a:fillRect/>
            </a:stretch>
          </p:blipFill>
          <p:spPr>
            <a:xfrm>
              <a:off x="7067318" y="322228"/>
              <a:ext cx="4286482" cy="3211034"/>
            </a:xfrm>
            <a:prstGeom prst="rect">
              <a:avLst/>
            </a:prstGeom>
          </p:spPr>
        </p:pic>
        <p:pic>
          <p:nvPicPr>
            <p:cNvPr id="26" name="Picture 25">
              <a:extLst>
                <a:ext uri="{FF2B5EF4-FFF2-40B4-BE49-F238E27FC236}">
                  <a16:creationId xmlns:a16="http://schemas.microsoft.com/office/drawing/2014/main" id="{302C475A-9EA2-4614-B656-CA70E91504D5}"/>
                </a:ext>
              </a:extLst>
            </p:cNvPr>
            <p:cNvPicPr/>
            <p:nvPr/>
          </p:nvPicPr>
          <p:blipFill>
            <a:blip r:embed="rId6"/>
            <a:stretch>
              <a:fillRect/>
            </a:stretch>
          </p:blipFill>
          <p:spPr>
            <a:xfrm>
              <a:off x="8567858" y="3771583"/>
              <a:ext cx="1285402" cy="2167058"/>
            </a:xfrm>
            <a:prstGeom prst="rect">
              <a:avLst/>
            </a:prstGeom>
            <a:effectLst>
              <a:outerShdw blurRad="50800" dist="38100" dir="2700000" algn="tl" rotWithShape="0">
                <a:prstClr val="black">
                  <a:alpha val="40000"/>
                </a:prstClr>
              </a:outerShdw>
            </a:effectLst>
          </p:spPr>
        </p:pic>
        <p:sp>
          <p:nvSpPr>
            <p:cNvPr id="11" name="TextBox 10">
              <a:extLst>
                <a:ext uri="{FF2B5EF4-FFF2-40B4-BE49-F238E27FC236}">
                  <a16:creationId xmlns:a16="http://schemas.microsoft.com/office/drawing/2014/main" id="{EBDC43B7-4632-45A2-AFC1-15A1422BD23F}"/>
                </a:ext>
              </a:extLst>
            </p:cNvPr>
            <p:cNvSpPr txBox="1"/>
            <p:nvPr/>
          </p:nvSpPr>
          <p:spPr>
            <a:xfrm>
              <a:off x="317205" y="386569"/>
              <a:ext cx="6519531" cy="769441"/>
            </a:xfrm>
            <a:prstGeom prst="rect">
              <a:avLst/>
            </a:prstGeom>
            <a:noFill/>
          </p:spPr>
          <p:txBody>
            <a:bodyPr wrap="square" rtlCol="0">
              <a:spAutoFit/>
            </a:bodyPr>
            <a:lstStyle/>
            <a:p>
              <a:r>
                <a:rPr lang="en-GB" sz="4400"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Activity 2: Challenge 2</a:t>
              </a:r>
              <a:endParaRPr lang="en-GB" sz="4400" dirty="0"/>
            </a:p>
          </p:txBody>
        </p:sp>
        <p:sp>
          <p:nvSpPr>
            <p:cNvPr id="15" name="TextBox 14">
              <a:extLst>
                <a:ext uri="{FF2B5EF4-FFF2-40B4-BE49-F238E27FC236}">
                  <a16:creationId xmlns:a16="http://schemas.microsoft.com/office/drawing/2014/main" id="{65FC44C3-B7E9-4A81-8D90-F306AF571D17}"/>
                </a:ext>
              </a:extLst>
            </p:cNvPr>
            <p:cNvSpPr txBox="1"/>
            <p:nvPr/>
          </p:nvSpPr>
          <p:spPr>
            <a:xfrm>
              <a:off x="317205" y="2764465"/>
              <a:ext cx="6338776" cy="1077218"/>
            </a:xfrm>
            <a:prstGeom prst="rect">
              <a:avLst/>
            </a:prstGeom>
            <a:noFill/>
          </p:spPr>
          <p:txBody>
            <a:bodyPr wrap="square" rtlCol="0">
              <a:spAutoFit/>
            </a:bodyPr>
            <a:lstStyle/>
            <a:p>
              <a:pPr>
                <a:spcAft>
                  <a:spcPts val="600"/>
                </a:spcAft>
                <a:buBlip>
                  <a:blip r:embed="rId7"/>
                </a:buBlip>
              </a:pPr>
              <a:r>
                <a:rPr lang="en-GB" dirty="0">
                  <a:latin typeface="Nunito" panose="00000500000000000000" pitchFamily="2" charset="0"/>
                  <a:ea typeface="Times New Roman" panose="02020603050405020304" pitchFamily="18" charset="0"/>
                  <a:cs typeface="Arial" panose="020B0604020202020204" pitchFamily="34" charset="0"/>
                </a:rPr>
                <a:t>  How does this challenge look different from challenge 1?</a:t>
              </a:r>
            </a:p>
            <a:p>
              <a:pPr>
                <a:spcAft>
                  <a:spcPts val="600"/>
                </a:spcAft>
                <a:buBlip>
                  <a:blip r:embed="rId7"/>
                </a:buBlip>
              </a:pPr>
              <a:r>
                <a:rPr lang="en-GB" sz="1800" dirty="0">
                  <a:effectLst/>
                  <a:latin typeface="Nunito" panose="00000500000000000000" pitchFamily="2" charset="0"/>
                  <a:ea typeface="Times New Roman" panose="02020603050405020304" pitchFamily="18" charset="0"/>
                  <a:cs typeface="Arial" panose="020B0604020202020204" pitchFamily="34" charset="0"/>
                </a:rPr>
                <a:t>  How are the direction keys different?</a:t>
              </a:r>
            </a:p>
            <a:p>
              <a:endParaRPr lang="en-GB" dirty="0"/>
            </a:p>
          </p:txBody>
        </p:sp>
      </p:grpSp>
      <p:grpSp>
        <p:nvGrpSpPr>
          <p:cNvPr id="31" name="Group 30">
            <a:extLst>
              <a:ext uri="{FF2B5EF4-FFF2-40B4-BE49-F238E27FC236}">
                <a16:creationId xmlns:a16="http://schemas.microsoft.com/office/drawing/2014/main" id="{FF19B681-EFEB-4B43-891E-932B01758EFB}"/>
              </a:ext>
            </a:extLst>
          </p:cNvPr>
          <p:cNvGrpSpPr/>
          <p:nvPr/>
        </p:nvGrpSpPr>
        <p:grpSpPr>
          <a:xfrm>
            <a:off x="317205" y="3778861"/>
            <a:ext cx="7969481" cy="2515869"/>
            <a:chOff x="317205" y="3778861"/>
            <a:chExt cx="7969481" cy="2515869"/>
          </a:xfrm>
        </p:grpSpPr>
        <p:sp>
          <p:nvSpPr>
            <p:cNvPr id="28" name="TextBox 27">
              <a:extLst>
                <a:ext uri="{FF2B5EF4-FFF2-40B4-BE49-F238E27FC236}">
                  <a16:creationId xmlns:a16="http://schemas.microsoft.com/office/drawing/2014/main" id="{EA11362E-4FF7-4200-B7B7-121F62198CC5}"/>
                </a:ext>
              </a:extLst>
            </p:cNvPr>
            <p:cNvSpPr txBox="1"/>
            <p:nvPr/>
          </p:nvSpPr>
          <p:spPr>
            <a:xfrm>
              <a:off x="832105" y="3962238"/>
              <a:ext cx="2915093" cy="923330"/>
            </a:xfrm>
            <a:prstGeom prst="rect">
              <a:avLst/>
            </a:prstGeom>
            <a:noFill/>
            <a:ln>
              <a:solidFill>
                <a:srgbClr val="8E24AA"/>
              </a:solidFill>
            </a:ln>
          </p:spPr>
          <p:txBody>
            <a:bodyPr wrap="square" rtlCol="0">
              <a:spAutoFit/>
            </a:bodyPr>
            <a:lstStyle/>
            <a:p>
              <a:pPr algn="ctr"/>
              <a:r>
                <a:rPr lang="en-GB" sz="1800" dirty="0">
                  <a:effectLst/>
                  <a:latin typeface="Nunito" panose="00000500000000000000" pitchFamily="2" charset="0"/>
                  <a:ea typeface="MS Mincho" panose="02020609040205080304" pitchFamily="49" charset="-128"/>
                  <a:cs typeface="Times New Roman" panose="02020603050405020304" pitchFamily="18" charset="0"/>
                </a:rPr>
                <a:t>The squares used in the grid are smaller than in the first activity.</a:t>
              </a:r>
            </a:p>
          </p:txBody>
        </p:sp>
        <p:sp>
          <p:nvSpPr>
            <p:cNvPr id="29" name="TextBox 28">
              <a:extLst>
                <a:ext uri="{FF2B5EF4-FFF2-40B4-BE49-F238E27FC236}">
                  <a16:creationId xmlns:a16="http://schemas.microsoft.com/office/drawing/2014/main" id="{F9B1A686-37D1-4EC5-AD06-C5141DBFA89A}"/>
                </a:ext>
              </a:extLst>
            </p:cNvPr>
            <p:cNvSpPr txBox="1"/>
            <p:nvPr/>
          </p:nvSpPr>
          <p:spPr>
            <a:xfrm>
              <a:off x="4371754" y="3778861"/>
              <a:ext cx="2915093" cy="1354217"/>
            </a:xfrm>
            <a:prstGeom prst="rect">
              <a:avLst/>
            </a:prstGeom>
            <a:noFill/>
            <a:ln>
              <a:solidFill>
                <a:srgbClr val="8E24AA"/>
              </a:solidFill>
            </a:ln>
          </p:spPr>
          <p:txBody>
            <a:bodyPr wrap="square" rtlCol="0">
              <a:spAutoFit/>
            </a:bodyPr>
            <a:lstStyle/>
            <a:p>
              <a:pPr lvl="0" algn="ctr">
                <a:spcBef>
                  <a:spcPts val="600"/>
                </a:spcBef>
                <a:spcAft>
                  <a:spcPts val="600"/>
                </a:spcAft>
              </a:pPr>
              <a:r>
                <a:rPr lang="en-GB" sz="1800" dirty="0">
                  <a:effectLst/>
                  <a:latin typeface="Nunito" panose="00000500000000000000" pitchFamily="2" charset="0"/>
                  <a:ea typeface="MS Mincho" panose="02020609040205080304" pitchFamily="49" charset="-128"/>
                  <a:cs typeface="Times New Roman" panose="02020603050405020304" pitchFamily="18" charset="0"/>
                </a:rPr>
                <a:t>There is a number pad as well as direction keys.</a:t>
              </a:r>
              <a:endParaRPr lang="en-GB" dirty="0">
                <a:latin typeface="Nunito" panose="00000500000000000000" pitchFamily="2" charset="0"/>
                <a:ea typeface="MS Mincho" panose="02020609040205080304" pitchFamily="49" charset="-128"/>
                <a:cs typeface="Times New Roman" panose="02020603050405020304" pitchFamily="18" charset="0"/>
              </a:endParaRPr>
            </a:p>
            <a:p>
              <a:pPr lvl="0" algn="ctr">
                <a:spcBef>
                  <a:spcPts val="600"/>
                </a:spcBef>
                <a:spcAft>
                  <a:spcPts val="600"/>
                </a:spcAft>
              </a:pPr>
              <a:r>
                <a:rPr lang="en-GB" sz="1800" dirty="0">
                  <a:effectLst/>
                  <a:latin typeface="Nunito" panose="00000500000000000000" pitchFamily="2" charset="0"/>
                  <a:ea typeface="MS Mincho" panose="02020609040205080304" pitchFamily="49" charset="-128"/>
                  <a:cs typeface="Times New Roman" panose="02020603050405020304" pitchFamily="18" charset="0"/>
                </a:rPr>
                <a:t>You can now give a direction, e.g. forward 3.</a:t>
              </a:r>
            </a:p>
          </p:txBody>
        </p:sp>
        <p:sp>
          <p:nvSpPr>
            <p:cNvPr id="30" name="TextBox 29">
              <a:extLst>
                <a:ext uri="{FF2B5EF4-FFF2-40B4-BE49-F238E27FC236}">
                  <a16:creationId xmlns:a16="http://schemas.microsoft.com/office/drawing/2014/main" id="{7371C412-183C-461B-9284-8A195D0C898C}"/>
                </a:ext>
              </a:extLst>
            </p:cNvPr>
            <p:cNvSpPr txBox="1"/>
            <p:nvPr/>
          </p:nvSpPr>
          <p:spPr>
            <a:xfrm>
              <a:off x="317205" y="5371400"/>
              <a:ext cx="7969481" cy="923330"/>
            </a:xfrm>
            <a:prstGeom prst="rect">
              <a:avLst/>
            </a:prstGeom>
            <a:noFill/>
          </p:spPr>
          <p:txBody>
            <a:bodyPr wrap="square" rtlCol="0">
              <a:spAutoFit/>
            </a:bodyPr>
            <a:lstStyle/>
            <a:p>
              <a:r>
                <a:rPr lang="en-GB" sz="1800" dirty="0">
                  <a:effectLst/>
                  <a:latin typeface="Nunito" panose="00000500000000000000" pitchFamily="2" charset="0"/>
                  <a:ea typeface="MS Mincho" panose="02020609040205080304" pitchFamily="49" charset="-128"/>
                  <a:cs typeface="Times New Roman" panose="02020603050405020304" pitchFamily="18" charset="0"/>
                </a:rPr>
                <a:t>Using the left and right commands, followed by a number, will move the car to the left or right by the number of squares you have chosen.</a:t>
              </a:r>
            </a:p>
            <a:p>
              <a:endParaRPr lang="en-GB" dirty="0"/>
            </a:p>
          </p:txBody>
        </p:sp>
      </p:grpSp>
    </p:spTree>
    <p:extLst>
      <p:ext uri="{BB962C8B-B14F-4D97-AF65-F5344CB8AC3E}">
        <p14:creationId xmlns:p14="http://schemas.microsoft.com/office/powerpoint/2010/main" val="914258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r>
              <a:rPr lang="en-US" sz="1050" b="1" dirty="0">
                <a:effectLst/>
                <a:latin typeface="Palanquin" panose="020B0004020203020204" pitchFamily="34" charset="0"/>
                <a:ea typeface="Calibri" panose="020F0502020204030204" pitchFamily="34" charset="0"/>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469091" y="241785"/>
            <a:ext cx="690154" cy="253916"/>
          </a:xfrm>
          <a:prstGeom prst="rect">
            <a:avLst/>
          </a:prstGeom>
          <a:noFill/>
        </p:spPr>
        <p:txBody>
          <a:bodyPr wrap="square" rtlCol="0">
            <a:spAutoFit/>
          </a:bodyPr>
          <a:lstStyle/>
          <a:p>
            <a:r>
              <a:rPr lang="en-US" sz="1050" dirty="0">
                <a:effectLst/>
                <a:latin typeface="Palanquin" panose="020B0004020203020204" pitchFamily="34" charset="0"/>
                <a:ea typeface="Calibri" panose="020F0502020204030204" pitchFamily="34" charset="0"/>
              </a:rPr>
              <a:t>Slide </a:t>
            </a:r>
            <a:r>
              <a:rPr lang="en-US" sz="1050" dirty="0">
                <a:latin typeface="Palanquin" panose="020B0004020203020204" pitchFamily="34" charset="0"/>
                <a:ea typeface="Calibri" panose="020F0502020204030204" pitchFamily="34" charset="0"/>
              </a:rPr>
              <a:t>8</a:t>
            </a:r>
            <a:endParaRPr lang="en-GB" sz="1050" dirty="0"/>
          </a:p>
        </p:txBody>
      </p:sp>
      <p:grpSp>
        <p:nvGrpSpPr>
          <p:cNvPr id="3" name="Group 2">
            <a:extLst>
              <a:ext uri="{FF2B5EF4-FFF2-40B4-BE49-F238E27FC236}">
                <a16:creationId xmlns:a16="http://schemas.microsoft.com/office/drawing/2014/main" id="{45535BFA-C784-4EB8-9254-CC4C19EF5D9C}"/>
              </a:ext>
            </a:extLst>
          </p:cNvPr>
          <p:cNvGrpSpPr/>
          <p:nvPr/>
        </p:nvGrpSpPr>
        <p:grpSpPr>
          <a:xfrm>
            <a:off x="156830" y="241785"/>
            <a:ext cx="11312261" cy="5191799"/>
            <a:chOff x="156830" y="241785"/>
            <a:chExt cx="11312261" cy="5191799"/>
          </a:xfrm>
        </p:grpSpPr>
        <p:pic>
          <p:nvPicPr>
            <p:cNvPr id="7" name="Picture 6">
              <a:extLst>
                <a:ext uri="{FF2B5EF4-FFF2-40B4-BE49-F238E27FC236}">
                  <a16:creationId xmlns:a16="http://schemas.microsoft.com/office/drawing/2014/main" id="{CA4875DD-1FDD-4B96-A658-0A4552A975A5}"/>
                </a:ext>
              </a:extLst>
            </p:cNvPr>
            <p:cNvPicPr>
              <a:picLocks noChangeAspect="1"/>
            </p:cNvPicPr>
            <p:nvPr/>
          </p:nvPicPr>
          <p:blipFill>
            <a:blip r:embed="rId4"/>
            <a:stretch>
              <a:fillRect/>
            </a:stretch>
          </p:blipFill>
          <p:spPr>
            <a:xfrm>
              <a:off x="838200" y="1424415"/>
              <a:ext cx="5351931" cy="4009169"/>
            </a:xfrm>
            <a:prstGeom prst="rect">
              <a:avLst/>
            </a:prstGeom>
          </p:spPr>
        </p:pic>
        <p:sp>
          <p:nvSpPr>
            <p:cNvPr id="11" name="TextBox 10">
              <a:extLst>
                <a:ext uri="{FF2B5EF4-FFF2-40B4-BE49-F238E27FC236}">
                  <a16:creationId xmlns:a16="http://schemas.microsoft.com/office/drawing/2014/main" id="{EBDC43B7-4632-45A2-AFC1-15A1422BD23F}"/>
                </a:ext>
              </a:extLst>
            </p:cNvPr>
            <p:cNvSpPr txBox="1"/>
            <p:nvPr/>
          </p:nvSpPr>
          <p:spPr>
            <a:xfrm>
              <a:off x="353689" y="241785"/>
              <a:ext cx="6519531" cy="769441"/>
            </a:xfrm>
            <a:prstGeom prst="rect">
              <a:avLst/>
            </a:prstGeom>
            <a:noFill/>
          </p:spPr>
          <p:txBody>
            <a:bodyPr wrap="square" rtlCol="0">
              <a:spAutoFit/>
            </a:bodyPr>
            <a:lstStyle/>
            <a:p>
              <a:r>
                <a:rPr lang="en-GB" sz="4400"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Activity 2: Challenge 2</a:t>
              </a:r>
              <a:endParaRPr lang="en-GB" sz="4400" dirty="0"/>
            </a:p>
          </p:txBody>
        </p:sp>
        <p:sp>
          <p:nvSpPr>
            <p:cNvPr id="16" name="TextBox 15">
              <a:extLst>
                <a:ext uri="{FF2B5EF4-FFF2-40B4-BE49-F238E27FC236}">
                  <a16:creationId xmlns:a16="http://schemas.microsoft.com/office/drawing/2014/main" id="{973A9416-0385-43FE-902F-39E4CED85299}"/>
                </a:ext>
              </a:extLst>
            </p:cNvPr>
            <p:cNvSpPr txBox="1"/>
            <p:nvPr/>
          </p:nvSpPr>
          <p:spPr>
            <a:xfrm>
              <a:off x="156830" y="1022215"/>
              <a:ext cx="7349755" cy="369332"/>
            </a:xfrm>
            <a:prstGeom prst="rect">
              <a:avLst/>
            </a:prstGeom>
            <a:noFill/>
          </p:spPr>
          <p:txBody>
            <a:bodyPr wrap="square">
              <a:spAutoFit/>
            </a:bodyPr>
            <a:lstStyle/>
            <a:p>
              <a:r>
                <a:rPr lang="en-GB" b="1" dirty="0">
                  <a:latin typeface="Nunito" panose="00000500000000000000" pitchFamily="2" charset="0"/>
                </a:rPr>
                <a:t>Challenge: Drive the car to the bank and then to the hospital. </a:t>
              </a:r>
            </a:p>
          </p:txBody>
        </p:sp>
        <p:sp>
          <p:nvSpPr>
            <p:cNvPr id="17" name="Rectangle: Rounded Corners 16">
              <a:extLst>
                <a:ext uri="{FF2B5EF4-FFF2-40B4-BE49-F238E27FC236}">
                  <a16:creationId xmlns:a16="http://schemas.microsoft.com/office/drawing/2014/main" id="{813F741D-4DAF-47FF-A238-62921F7B4288}"/>
                </a:ext>
              </a:extLst>
            </p:cNvPr>
            <p:cNvSpPr/>
            <p:nvPr/>
          </p:nvSpPr>
          <p:spPr>
            <a:xfrm>
              <a:off x="7747696" y="368743"/>
              <a:ext cx="3721395" cy="4617098"/>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21DBC2E3-6A2E-492E-A1DA-59057FCD83D4}"/>
                </a:ext>
              </a:extLst>
            </p:cNvPr>
            <p:cNvSpPr txBox="1"/>
            <p:nvPr/>
          </p:nvSpPr>
          <p:spPr>
            <a:xfrm>
              <a:off x="7873303" y="495701"/>
              <a:ext cx="3391785" cy="4490140"/>
            </a:xfrm>
            <a:prstGeom prst="rect">
              <a:avLst/>
            </a:prstGeom>
            <a:noFill/>
          </p:spPr>
          <p:txBody>
            <a:bodyPr wrap="square" rtlCol="0">
              <a:spAutoFit/>
            </a:bodyPr>
            <a:lstStyle/>
            <a:p>
              <a:pPr algn="ctr"/>
              <a:r>
                <a:rPr lang="en-GB" sz="1400" b="1" dirty="0">
                  <a:effectLst/>
                  <a:latin typeface="Nunito" panose="00000500000000000000" pitchFamily="2" charset="0"/>
                  <a:ea typeface="MS Mincho" panose="02020609040205080304" pitchFamily="49" charset="-128"/>
                  <a:cs typeface="Times New Roman" panose="02020603050405020304" pitchFamily="18" charset="0"/>
                </a:rPr>
                <a:t>Suggested Questions:</a:t>
              </a:r>
            </a:p>
            <a:p>
              <a:pPr algn="ctr"/>
              <a:endParaRPr lang="en-GB" sz="1400" b="1" dirty="0">
                <a:effectLst/>
                <a:latin typeface="Nunito" panose="00000500000000000000" pitchFamily="2" charset="0"/>
                <a:ea typeface="MS Mincho" panose="02020609040205080304" pitchFamily="49" charset="-128"/>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400" dirty="0">
                  <a:effectLst/>
                  <a:latin typeface="Nunito" panose="00000500000000000000" pitchFamily="2" charset="0"/>
                  <a:ea typeface="MS Mincho" panose="02020609040205080304" pitchFamily="49" charset="-128"/>
                  <a:cs typeface="Calibri" panose="020F0502020204030204" pitchFamily="34" charset="0"/>
                </a:rPr>
                <a:t>How many targets are there to meet?</a:t>
              </a:r>
            </a:p>
            <a:p>
              <a:pPr marL="342900" lvl="0" indent="-342900">
                <a:lnSpc>
                  <a:spcPct val="107000"/>
                </a:lnSpc>
                <a:spcAft>
                  <a:spcPts val="800"/>
                </a:spcAft>
                <a:buFont typeface="Symbol" panose="05050102010706020507" pitchFamily="18" charset="2"/>
                <a:buChar char=""/>
              </a:pPr>
              <a:r>
                <a:rPr lang="en-GB" sz="1400" dirty="0">
                  <a:effectLst/>
                  <a:latin typeface="Nunito" panose="00000500000000000000" pitchFamily="2" charset="0"/>
                  <a:ea typeface="MS Mincho" panose="02020609040205080304" pitchFamily="49" charset="-128"/>
                  <a:cs typeface="Calibri" panose="020F0502020204030204" pitchFamily="34" charset="0"/>
                </a:rPr>
                <a:t>Which route are you going to take to the bank first? </a:t>
              </a:r>
              <a:endParaRPr lang="en-GB" sz="1400" dirty="0">
                <a:effectLst/>
                <a:latin typeface="Nunito" panose="00000500000000000000" pitchFamily="2" charset="0"/>
                <a:ea typeface="MS Mincho" panose="02020609040205080304" pitchFamily="49" charset="-128"/>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400" dirty="0">
                  <a:effectLst/>
                  <a:latin typeface="Nunito" panose="00000500000000000000" pitchFamily="2" charset="0"/>
                  <a:ea typeface="MS Mincho" panose="02020609040205080304" pitchFamily="49" charset="-128"/>
                  <a:cs typeface="Calibri" panose="020F0502020204030204" pitchFamily="34" charset="0"/>
                </a:rPr>
                <a:t>Map the route out with your finger.</a:t>
              </a:r>
              <a:endParaRPr lang="en-GB" sz="1400" dirty="0">
                <a:effectLst/>
                <a:latin typeface="Nunito" panose="00000500000000000000" pitchFamily="2" charset="0"/>
                <a:ea typeface="MS Mincho" panose="02020609040205080304" pitchFamily="49" charset="-128"/>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400" dirty="0">
                  <a:effectLst/>
                  <a:latin typeface="Nunito" panose="00000500000000000000" pitchFamily="2" charset="0"/>
                  <a:ea typeface="MS Mincho" panose="02020609040205080304" pitchFamily="49" charset="-128"/>
                  <a:cs typeface="Calibri" panose="020F0502020204030204" pitchFamily="34" charset="0"/>
                </a:rPr>
                <a:t>The squares are much smaller on the grid. How many squares do you think the car should move to get to the bank? </a:t>
              </a:r>
              <a:endParaRPr lang="en-GB" sz="1400" dirty="0">
                <a:effectLst/>
                <a:latin typeface="Nunito" panose="00000500000000000000" pitchFamily="2" charset="0"/>
                <a:ea typeface="MS Mincho" panose="02020609040205080304" pitchFamily="49" charset="-128"/>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400" dirty="0">
                  <a:effectLst/>
                  <a:latin typeface="Nunito" panose="00000500000000000000" pitchFamily="2" charset="0"/>
                  <a:ea typeface="MS Mincho" panose="02020609040205080304" pitchFamily="49" charset="-128"/>
                  <a:cs typeface="Calibri" panose="020F0502020204030204" pitchFamily="34" charset="0"/>
                </a:rPr>
                <a:t>Now you are at the bank, what command will you use to move towards the hospital? </a:t>
              </a:r>
              <a:endParaRPr lang="en-GB" sz="1400" dirty="0">
                <a:effectLst/>
                <a:latin typeface="Nunito" panose="00000500000000000000" pitchFamily="2" charset="0"/>
                <a:ea typeface="MS Mincho" panose="02020609040205080304" pitchFamily="49" charset="-128"/>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400" dirty="0">
                  <a:effectLst/>
                  <a:latin typeface="Nunito" panose="00000500000000000000" pitchFamily="2" charset="0"/>
                  <a:ea typeface="MS Mincho" panose="02020609040205080304" pitchFamily="49" charset="-128"/>
                  <a:cs typeface="Calibri" panose="020F0502020204030204" pitchFamily="34" charset="0"/>
                </a:rPr>
                <a:t>Use the Undo button to try out your directions and delete them if they are wrong. </a:t>
              </a:r>
              <a:endParaRPr lang="en-GB" sz="1400" dirty="0">
                <a:effectLst/>
                <a:latin typeface="Nunito" panose="00000500000000000000" pitchFamily="2" charset="0"/>
                <a:ea typeface="MS Mincho" panose="02020609040205080304" pitchFamily="49" charset="-128"/>
                <a:cs typeface="Times New Roman" panose="02020603050405020304" pitchFamily="18" charset="0"/>
              </a:endParaRPr>
            </a:p>
          </p:txBody>
        </p:sp>
      </p:grpSp>
      <p:sp>
        <p:nvSpPr>
          <p:cNvPr id="19" name="TextBox 18">
            <a:extLst>
              <a:ext uri="{FF2B5EF4-FFF2-40B4-BE49-F238E27FC236}">
                <a16:creationId xmlns:a16="http://schemas.microsoft.com/office/drawing/2014/main" id="{9C08E3FD-B100-4C82-A4A1-BB4F131D964E}"/>
              </a:ext>
            </a:extLst>
          </p:cNvPr>
          <p:cNvSpPr txBox="1"/>
          <p:nvPr/>
        </p:nvSpPr>
        <p:spPr>
          <a:xfrm>
            <a:off x="448341" y="5651119"/>
            <a:ext cx="6944832" cy="369332"/>
          </a:xfrm>
          <a:prstGeom prst="rect">
            <a:avLst/>
          </a:prstGeom>
          <a:noFill/>
        </p:spPr>
        <p:txBody>
          <a:bodyPr wrap="square" rtlCol="0">
            <a:spAutoFit/>
          </a:bodyPr>
          <a:lstStyle/>
          <a:p>
            <a:r>
              <a:rPr lang="en-GB" dirty="0">
                <a:latin typeface="Nunito" panose="00000500000000000000" pitchFamily="2" charset="0"/>
              </a:rPr>
              <a:t>Now have a go at completing the challenge on your own device.</a:t>
            </a:r>
          </a:p>
        </p:txBody>
      </p:sp>
    </p:spTree>
    <p:extLst>
      <p:ext uri="{BB962C8B-B14F-4D97-AF65-F5344CB8AC3E}">
        <p14:creationId xmlns:p14="http://schemas.microsoft.com/office/powerpoint/2010/main" val="109256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r>
              <a:rPr lang="en-US" sz="1050" b="1" dirty="0">
                <a:effectLst/>
                <a:latin typeface="Palanquin" panose="020B0004020203020204" pitchFamily="34" charset="0"/>
                <a:ea typeface="Calibri" panose="020F0502020204030204" pitchFamily="34" charset="0"/>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469091" y="241785"/>
            <a:ext cx="690154" cy="253916"/>
          </a:xfrm>
          <a:prstGeom prst="rect">
            <a:avLst/>
          </a:prstGeom>
          <a:noFill/>
        </p:spPr>
        <p:txBody>
          <a:bodyPr wrap="square" rtlCol="0">
            <a:spAutoFit/>
          </a:bodyPr>
          <a:lstStyle/>
          <a:p>
            <a:r>
              <a:rPr lang="en-US" sz="1050" dirty="0">
                <a:effectLst/>
                <a:latin typeface="Palanquin" panose="020B0004020203020204" pitchFamily="34" charset="0"/>
                <a:ea typeface="Calibri" panose="020F0502020204030204" pitchFamily="34" charset="0"/>
              </a:rPr>
              <a:t>Slide 9</a:t>
            </a:r>
            <a:endParaRPr lang="en-GB" sz="1050" dirty="0"/>
          </a:p>
        </p:txBody>
      </p:sp>
      <p:pic>
        <p:nvPicPr>
          <p:cNvPr id="7" name="Picture 6">
            <a:extLst>
              <a:ext uri="{FF2B5EF4-FFF2-40B4-BE49-F238E27FC236}">
                <a16:creationId xmlns:a16="http://schemas.microsoft.com/office/drawing/2014/main" id="{CA4875DD-1FDD-4B96-A658-0A4552A975A5}"/>
              </a:ext>
            </a:extLst>
          </p:cNvPr>
          <p:cNvPicPr>
            <a:picLocks noChangeAspect="1"/>
          </p:cNvPicPr>
          <p:nvPr/>
        </p:nvPicPr>
        <p:blipFill>
          <a:blip r:embed="rId4"/>
          <a:stretch>
            <a:fillRect/>
          </a:stretch>
        </p:blipFill>
        <p:spPr>
          <a:xfrm>
            <a:off x="744069" y="1218560"/>
            <a:ext cx="5351931" cy="4009169"/>
          </a:xfrm>
          <a:prstGeom prst="rect">
            <a:avLst/>
          </a:prstGeom>
        </p:spPr>
      </p:pic>
      <p:sp>
        <p:nvSpPr>
          <p:cNvPr id="11" name="TextBox 10">
            <a:extLst>
              <a:ext uri="{FF2B5EF4-FFF2-40B4-BE49-F238E27FC236}">
                <a16:creationId xmlns:a16="http://schemas.microsoft.com/office/drawing/2014/main" id="{EBDC43B7-4632-45A2-AFC1-15A1422BD23F}"/>
              </a:ext>
            </a:extLst>
          </p:cNvPr>
          <p:cNvSpPr txBox="1"/>
          <p:nvPr/>
        </p:nvSpPr>
        <p:spPr>
          <a:xfrm>
            <a:off x="391633" y="354884"/>
            <a:ext cx="6519531" cy="769441"/>
          </a:xfrm>
          <a:prstGeom prst="rect">
            <a:avLst/>
          </a:prstGeom>
          <a:noFill/>
        </p:spPr>
        <p:txBody>
          <a:bodyPr wrap="square" rtlCol="0">
            <a:spAutoFit/>
          </a:bodyPr>
          <a:lstStyle/>
          <a:p>
            <a:r>
              <a:rPr lang="en-GB" sz="4400"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Activity 2: Challenge 2</a:t>
            </a:r>
            <a:endParaRPr lang="en-GB" sz="4400" dirty="0"/>
          </a:p>
        </p:txBody>
      </p:sp>
      <p:sp>
        <p:nvSpPr>
          <p:cNvPr id="17" name="Rectangle: Rounded Corners 16">
            <a:extLst>
              <a:ext uri="{FF2B5EF4-FFF2-40B4-BE49-F238E27FC236}">
                <a16:creationId xmlns:a16="http://schemas.microsoft.com/office/drawing/2014/main" id="{813F741D-4DAF-47FF-A238-62921F7B4288}"/>
              </a:ext>
            </a:extLst>
          </p:cNvPr>
          <p:cNvSpPr/>
          <p:nvPr/>
        </p:nvSpPr>
        <p:spPr>
          <a:xfrm>
            <a:off x="6655981" y="322897"/>
            <a:ext cx="4867939" cy="5567540"/>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21DBC2E3-6A2E-492E-A1DA-59057FCD83D4}"/>
              </a:ext>
            </a:extLst>
          </p:cNvPr>
          <p:cNvSpPr txBox="1"/>
          <p:nvPr/>
        </p:nvSpPr>
        <p:spPr>
          <a:xfrm>
            <a:off x="6788887" y="368743"/>
            <a:ext cx="4602126" cy="3477875"/>
          </a:xfrm>
          <a:prstGeom prst="rect">
            <a:avLst/>
          </a:prstGeom>
          <a:noFill/>
        </p:spPr>
        <p:txBody>
          <a:bodyPr wrap="square" rtlCol="0">
            <a:spAutoFit/>
          </a:bodyPr>
          <a:lstStyle/>
          <a:p>
            <a:pPr algn="ctr"/>
            <a:r>
              <a:rPr lang="en-GB" sz="2000" b="1" dirty="0">
                <a:effectLst/>
                <a:latin typeface="Nunito" panose="00000500000000000000" pitchFamily="2" charset="0"/>
                <a:ea typeface="MS Mincho" panose="02020609040205080304" pitchFamily="49" charset="-128"/>
                <a:cs typeface="Times New Roman" panose="02020603050405020304" pitchFamily="18" charset="0"/>
              </a:rPr>
              <a:t>Other things to try…</a:t>
            </a:r>
          </a:p>
          <a:p>
            <a:pPr algn="ctr"/>
            <a:endParaRPr lang="en-GB" sz="2000" b="1" dirty="0">
              <a:latin typeface="Nunito" panose="00000500000000000000" pitchFamily="2" charset="0"/>
              <a:ea typeface="MS Mincho" panose="02020609040205080304" pitchFamily="49" charset="-128"/>
              <a:cs typeface="Times New Roman" panose="02020603050405020304" pitchFamily="18" charset="0"/>
            </a:endParaRPr>
          </a:p>
          <a:p>
            <a:pPr algn="ctr"/>
            <a:r>
              <a:rPr lang="en-GB" sz="2000" dirty="0">
                <a:effectLst/>
                <a:latin typeface="Nunito" panose="00000500000000000000" pitchFamily="2" charset="0"/>
                <a:ea typeface="MS Mincho" panose="02020609040205080304" pitchFamily="49" charset="-128"/>
                <a:cs typeface="Calibri" panose="020F0502020204030204" pitchFamily="34" charset="0"/>
              </a:rPr>
              <a:t>Once you have completed the task, set yourself another target. e.g., visit the pet shop, the temple and the church. </a:t>
            </a:r>
          </a:p>
          <a:p>
            <a:pPr algn="ctr"/>
            <a:endParaRPr lang="en-GB" sz="2000" dirty="0">
              <a:latin typeface="Nunito" panose="00000500000000000000" pitchFamily="2" charset="0"/>
              <a:ea typeface="MS Mincho" panose="02020609040205080304" pitchFamily="49" charset="-128"/>
              <a:cs typeface="Calibri" panose="020F0502020204030204" pitchFamily="34" charset="0"/>
            </a:endParaRPr>
          </a:p>
          <a:p>
            <a:pPr algn="ctr"/>
            <a:r>
              <a:rPr lang="en-GB" sz="2000" dirty="0">
                <a:effectLst/>
                <a:latin typeface="Nunito" panose="00000500000000000000" pitchFamily="2" charset="0"/>
                <a:ea typeface="MS Mincho" panose="02020609040205080304" pitchFamily="49" charset="-128"/>
                <a:cs typeface="Calibri" panose="020F0502020204030204" pitchFamily="34" charset="0"/>
              </a:rPr>
              <a:t>Can you make the car go around the village and create a big square shape?</a:t>
            </a:r>
          </a:p>
          <a:p>
            <a:pPr algn="ctr"/>
            <a:endParaRPr lang="en-GB" sz="2000" b="1" dirty="0">
              <a:latin typeface="Nunito" panose="00000500000000000000" pitchFamily="2" charset="0"/>
              <a:ea typeface="MS Mincho" panose="02020609040205080304" pitchFamily="49" charset="-128"/>
              <a:cs typeface="Calibri" panose="020F0502020204030204" pitchFamily="34" charset="0"/>
            </a:endParaRPr>
          </a:p>
          <a:p>
            <a:pPr algn="ctr"/>
            <a:r>
              <a:rPr lang="en-GB" sz="2000" b="1" dirty="0">
                <a:effectLst/>
                <a:latin typeface="Nunito" panose="00000500000000000000" pitchFamily="2" charset="0"/>
                <a:ea typeface="MS Mincho" panose="02020609040205080304" pitchFamily="49" charset="-128"/>
                <a:cs typeface="Calibri" panose="020F0502020204030204" pitchFamily="34" charset="0"/>
              </a:rPr>
              <a:t>Explore some of the other scenes by selecting a new background: </a:t>
            </a:r>
            <a:endParaRPr lang="en-GB" sz="2000" b="1" dirty="0">
              <a:effectLst/>
              <a:latin typeface="Nunito" panose="00000500000000000000" pitchFamily="2" charset="0"/>
              <a:ea typeface="MS Mincho" panose="02020609040205080304" pitchFamily="49" charset="-128"/>
              <a:cs typeface="Times New Roman" panose="02020603050405020304" pitchFamily="18" charset="0"/>
            </a:endParaRPr>
          </a:p>
        </p:txBody>
      </p:sp>
      <p:pic>
        <p:nvPicPr>
          <p:cNvPr id="3" name="Picture 2">
            <a:extLst>
              <a:ext uri="{FF2B5EF4-FFF2-40B4-BE49-F238E27FC236}">
                <a16:creationId xmlns:a16="http://schemas.microsoft.com/office/drawing/2014/main" id="{61159B6A-880B-42AA-876D-CC401952ACC4}"/>
              </a:ext>
            </a:extLst>
          </p:cNvPr>
          <p:cNvPicPr>
            <a:picLocks noChangeAspect="1"/>
          </p:cNvPicPr>
          <p:nvPr/>
        </p:nvPicPr>
        <p:blipFill>
          <a:blip r:embed="rId5"/>
          <a:stretch>
            <a:fillRect/>
          </a:stretch>
        </p:blipFill>
        <p:spPr>
          <a:xfrm>
            <a:off x="7761922" y="3940853"/>
            <a:ext cx="2713417" cy="1796681"/>
          </a:xfrm>
          <a:prstGeom prst="rect">
            <a:avLst/>
          </a:prstGeom>
        </p:spPr>
      </p:pic>
    </p:spTree>
    <p:extLst>
      <p:ext uri="{BB962C8B-B14F-4D97-AF65-F5344CB8AC3E}">
        <p14:creationId xmlns:p14="http://schemas.microsoft.com/office/powerpoint/2010/main" val="7285691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9A8F9B8A978A47A35AB74DB814E8C0" ma:contentTypeVersion="9" ma:contentTypeDescription="Create a new document." ma:contentTypeScope="" ma:versionID="1e2f54944541776e6ca6b158b464293b">
  <xsd:schema xmlns:xsd="http://www.w3.org/2001/XMLSchema" xmlns:xs="http://www.w3.org/2001/XMLSchema" xmlns:p="http://schemas.microsoft.com/office/2006/metadata/properties" xmlns:ns2="13450042-f009-418d-a922-a3175eeea887" targetNamespace="http://schemas.microsoft.com/office/2006/metadata/properties" ma:root="true" ma:fieldsID="5a60855ffc6e0cbef534e80d5bf1ef84" ns2:_="">
    <xsd:import namespace="13450042-f009-418d-a922-a3175eeea88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450042-f009-418d-a922-a3175eeea88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5FC20B-D0FF-4A76-BB0A-803B6FF0667C}">
  <ds:schemaRefs>
    <ds:schemaRef ds:uri="13450042-f009-418d-a922-a3175eeea88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963F61E-650D-4EC9-9AA3-CD6C03C4BDE1}">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13450042-f009-418d-a922-a3175eeea887"/>
    <ds:schemaRef ds:uri="http://www.w3.org/XML/1998/namespace"/>
    <ds:schemaRef ds:uri="http://purl.org/dc/dcmitype/"/>
  </ds:schemaRefs>
</ds:datastoreItem>
</file>

<file path=customXml/itemProps3.xml><?xml version="1.0" encoding="utf-8"?>
<ds:datastoreItem xmlns:ds="http://schemas.openxmlformats.org/officeDocument/2006/customXml" ds:itemID="{6FF2F33F-5076-4400-BB2A-AEDD9CA959D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931</TotalTime>
  <Words>1489</Words>
  <Application>Microsoft Office PowerPoint</Application>
  <PresentationFormat>Widescreen</PresentationFormat>
  <Paragraphs>140</Paragraphs>
  <Slides>11</Slides>
  <Notes>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Arial</vt:lpstr>
      <vt:lpstr>Calibri</vt:lpstr>
      <vt:lpstr>Calibri Light</vt:lpstr>
      <vt:lpstr>Nunito</vt:lpstr>
      <vt:lpstr>Palanquin</vt:lpstr>
      <vt:lpstr>Palanquin Dark SemiBold</vt:lpstr>
      <vt:lpstr>Symbol</vt:lpstr>
      <vt:lpstr>Office Theme</vt:lpstr>
      <vt:lpstr>Lesson 1:</vt:lpstr>
      <vt:lpstr>Aims</vt:lpstr>
      <vt:lpstr>Success Criteria</vt:lpstr>
      <vt:lpstr>2Go</vt:lpstr>
      <vt:lpstr>Activity 1: Challenge 1</vt:lpstr>
      <vt:lpstr>PowerPoint Presentation</vt:lpstr>
      <vt:lpstr>PowerPoint Presentation</vt:lpstr>
      <vt:lpstr>PowerPoint Presentation</vt:lpstr>
      <vt:lpstr>PowerPoint Presentation</vt:lpstr>
      <vt:lpstr>Activity 3: Extension</vt:lpstr>
      <vt:lpstr>Review Success Criteria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1.7 - Coding - Lesson 1 - Slideshow</dc:title>
  <dc:creator>©2021 2Simple Limited</dc:creator>
  <cp:lastModifiedBy>Sarah Neild</cp:lastModifiedBy>
  <cp:revision>8</cp:revision>
  <dcterms:created xsi:type="dcterms:W3CDTF">2021-04-13T07:23:00Z</dcterms:created>
  <dcterms:modified xsi:type="dcterms:W3CDTF">2021-06-03T00:34:15Z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0x010100F29A8F9B8A978A47A35AB74DB814E8C0</vt:lpwstr>
  </property>
</Properties>
</file>